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4" r:id="rId2"/>
    <p:sldId id="29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6600"/>
    <a:srgbClr val="FF3300"/>
    <a:srgbClr val="993300"/>
    <a:srgbClr val="800000"/>
    <a:srgbClr val="000000"/>
    <a:srgbClr val="663300"/>
    <a:srgbClr val="003399"/>
    <a:srgbClr val="FF99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3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/>
        </p:nvGrpSpPr>
        <p:grpSpPr>
          <a:xfrm>
            <a:off x="407497" y="1088805"/>
            <a:ext cx="1749865" cy="1350085"/>
            <a:chOff x="407497" y="1088805"/>
            <a:chExt cx="1749865" cy="1350085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407497" y="1551056"/>
              <a:ext cx="1228440" cy="887834"/>
              <a:chOff x="407495" y="1102923"/>
              <a:chExt cx="1575175" cy="1335967"/>
            </a:xfrm>
          </p:grpSpPr>
          <p:sp>
            <p:nvSpPr>
              <p:cNvPr id="594" name="正方形/長方形 593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正方形/長方形 592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正方形/長方形 516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正方形/長方形 481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正方形/長方形 594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9" name="グループ化 598"/>
            <p:cNvGrpSpPr/>
            <p:nvPr/>
          </p:nvGrpSpPr>
          <p:grpSpPr>
            <a:xfrm flipH="1">
              <a:off x="945105" y="1088805"/>
              <a:ext cx="1212257" cy="1326734"/>
              <a:chOff x="6166077" y="2982893"/>
              <a:chExt cx="1248866" cy="1366800"/>
            </a:xfrm>
          </p:grpSpPr>
          <p:grpSp>
            <p:nvGrpSpPr>
              <p:cNvPr id="601" name="グループ化 600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617" name="円/楕円 616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8" name="角丸四角形 617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19" name="グループ化 618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629" name="角丸四角形 628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0" name="角丸四角形 629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0" name="グループ化 619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627" name="角丸四角形 626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8" name="角丸四角形 627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1" name="グループ化 620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625" name="角丸四角形 624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6" name="角丸四角形 625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2" name="グループ化 621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623" name="角丸四角形 622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4" name="角丸四角形 623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02" name="グループ化 601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603" name="円/楕円 602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4" name="角丸四角形 603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05" name="グループ化 604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615" name="角丸四角形 614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6" name="角丸四角形 615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6" name="グループ化 605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613" name="角丸四角形 612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4" name="角丸四角形 613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7" name="グループ化 606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611" name="角丸四角形 610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2" name="角丸四角形 611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8" name="グループ化 607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609" name="角丸四角形 608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角丸四角形 609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30" name="グループ化 29"/>
          <p:cNvGrpSpPr/>
          <p:nvPr/>
        </p:nvGrpSpPr>
        <p:grpSpPr>
          <a:xfrm>
            <a:off x="416801" y="3011754"/>
            <a:ext cx="1749865" cy="1350085"/>
            <a:chOff x="416801" y="3011754"/>
            <a:chExt cx="1749865" cy="1350085"/>
          </a:xfrm>
        </p:grpSpPr>
        <p:grpSp>
          <p:nvGrpSpPr>
            <p:cNvPr id="638" name="グループ化 637"/>
            <p:cNvGrpSpPr/>
            <p:nvPr/>
          </p:nvGrpSpPr>
          <p:grpSpPr>
            <a:xfrm>
              <a:off x="416801" y="3474005"/>
              <a:ext cx="1228440" cy="887834"/>
              <a:chOff x="407495" y="1102923"/>
              <a:chExt cx="1575175" cy="1335967"/>
            </a:xfrm>
          </p:grpSpPr>
          <p:sp>
            <p:nvSpPr>
              <p:cNvPr id="639" name="正方形/長方形 638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正方形/長方形 639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正方形/長方形 640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正方形/長方形 641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正方形/長方形 642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4" name="グループ化 643"/>
            <p:cNvGrpSpPr/>
            <p:nvPr/>
          </p:nvGrpSpPr>
          <p:grpSpPr>
            <a:xfrm flipH="1">
              <a:off x="954409" y="3011754"/>
              <a:ext cx="1212257" cy="1326734"/>
              <a:chOff x="6166077" y="2982893"/>
              <a:chExt cx="1248866" cy="1366800"/>
            </a:xfrm>
          </p:grpSpPr>
          <p:grpSp>
            <p:nvGrpSpPr>
              <p:cNvPr id="645" name="グループ化 644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661" name="円/楕円 660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2" name="角丸四角形 661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63" name="グループ化 662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676" name="角丸四角形 675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7" name="角丸四角形 676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6" name="グループ化 665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674" name="角丸四角形 673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5" name="角丸四角形 674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7" name="グループ化 666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672" name="角丸四角形 671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3" name="角丸四角形 672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9" name="グループ化 668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670" name="角丸四角形 669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1" name="角丸四角形 670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46" name="グループ化 645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647" name="円/楕円 646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8" name="角丸四角形 647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49" name="グループ化 648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659" name="角丸四角形 658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0" name="角丸四角形 659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0" name="グループ化 649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657" name="角丸四角形 656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8" name="角丸四角形 657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1" name="グループ化 650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655" name="角丸四角形 654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6" name="角丸四角形 655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2" name="グループ化 651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653" name="角丸四角形 652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4" name="角丸四角形 653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31" name="グループ化 30"/>
          <p:cNvGrpSpPr/>
          <p:nvPr/>
        </p:nvGrpSpPr>
        <p:grpSpPr>
          <a:xfrm>
            <a:off x="416801" y="4954854"/>
            <a:ext cx="1749865" cy="1350085"/>
            <a:chOff x="416801" y="4954854"/>
            <a:chExt cx="1749865" cy="1350085"/>
          </a:xfrm>
        </p:grpSpPr>
        <p:grpSp>
          <p:nvGrpSpPr>
            <p:cNvPr id="678" name="グループ化 677"/>
            <p:cNvGrpSpPr/>
            <p:nvPr/>
          </p:nvGrpSpPr>
          <p:grpSpPr>
            <a:xfrm>
              <a:off x="416801" y="5417105"/>
              <a:ext cx="1228440" cy="887834"/>
              <a:chOff x="407495" y="1102923"/>
              <a:chExt cx="1575175" cy="1335967"/>
            </a:xfrm>
          </p:grpSpPr>
          <p:sp>
            <p:nvSpPr>
              <p:cNvPr id="679" name="正方形/長方形 678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正方形/長方形 679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正方形/長方形 680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正方形/長方形 681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正方形/長方形 682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8" name="グループ化 697"/>
            <p:cNvGrpSpPr/>
            <p:nvPr/>
          </p:nvGrpSpPr>
          <p:grpSpPr>
            <a:xfrm flipH="1">
              <a:off x="954409" y="4954854"/>
              <a:ext cx="1212257" cy="1326734"/>
              <a:chOff x="6166077" y="2982893"/>
              <a:chExt cx="1248866" cy="1366800"/>
            </a:xfrm>
          </p:grpSpPr>
          <p:grpSp>
            <p:nvGrpSpPr>
              <p:cNvPr id="701" name="グループ化 700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718" name="円/楕円 717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3" name="角丸四角形 762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4" name="グループ化 763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774" name="角丸四角形 773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5" name="角丸四角形 774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65" name="グループ化 764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772" name="角丸四角形 771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3" name="角丸四角形 772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66" name="グループ化 765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770" name="角丸四角形 769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1" name="角丸四角形 770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67" name="グループ化 766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768" name="角丸四角形 767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9" name="角丸四角形 768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02" name="グループ化 701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704" name="円/楕円 703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5" name="角丸四角形 704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6" name="グループ化 705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16" name="角丸四角形 715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7" name="角丸四角形 716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7" name="グループ化 706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14" name="角丸四角形 713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5" name="角丸四角形 714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8" name="グループ化 707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12" name="角丸四角形 711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3" name="角丸四角形 712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9" name="グループ化 708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10" name="角丸四角形 709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1" name="角丸四角形 710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28" name="グループ化 27"/>
          <p:cNvGrpSpPr/>
          <p:nvPr/>
        </p:nvGrpSpPr>
        <p:grpSpPr>
          <a:xfrm>
            <a:off x="2289637" y="875567"/>
            <a:ext cx="1228440" cy="1563323"/>
            <a:chOff x="2289637" y="875567"/>
            <a:chExt cx="1228440" cy="1563323"/>
          </a:xfrm>
        </p:grpSpPr>
        <p:grpSp>
          <p:nvGrpSpPr>
            <p:cNvPr id="776" name="グループ化 775"/>
            <p:cNvGrpSpPr/>
            <p:nvPr/>
          </p:nvGrpSpPr>
          <p:grpSpPr>
            <a:xfrm>
              <a:off x="2289637" y="1551056"/>
              <a:ext cx="1228440" cy="887834"/>
              <a:chOff x="407495" y="1102923"/>
              <a:chExt cx="1575175" cy="1335967"/>
            </a:xfrm>
          </p:grpSpPr>
          <p:sp>
            <p:nvSpPr>
              <p:cNvPr id="777" name="正方形/長方形 776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正方形/長方形 777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正方形/長方形 778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正方形/長方形 779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正方形/長方形 780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2" name="グループ化 781"/>
            <p:cNvGrpSpPr/>
            <p:nvPr/>
          </p:nvGrpSpPr>
          <p:grpSpPr>
            <a:xfrm rot="918635">
              <a:off x="2368846" y="875567"/>
              <a:ext cx="1057858" cy="1157755"/>
              <a:chOff x="6166077" y="2982893"/>
              <a:chExt cx="1248866" cy="1366800"/>
            </a:xfrm>
          </p:grpSpPr>
          <p:grpSp>
            <p:nvGrpSpPr>
              <p:cNvPr id="783" name="グループ化 782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799" name="円/楕円 798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0" name="角丸四角形 799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01" name="グループ化 800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811" name="角丸四角形 810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2" name="角丸四角形 811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2" name="グループ化 801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809" name="角丸四角形 808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0" name="角丸四角形 809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3" name="グループ化 802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07" name="角丸四角形 806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8" name="角丸四角形 807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4" name="グループ化 803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05" name="角丸四角形 804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6" name="角丸四角形 805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84" name="グループ化 783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785" name="円/楕円 784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6" name="角丸四角形 785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87" name="グループ化 786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97" name="角丸四角形 796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8" name="角丸四角形 797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88" name="グループ化 787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95" name="角丸四角形 794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6" name="角丸四角形 795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89" name="グループ化 788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93" name="角丸四角形 792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4" name="角丸四角形 793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0" name="グループ化 789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91" name="角丸四角形 790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2" name="角丸四角形 791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97" name="グループ化 96"/>
          <p:cNvGrpSpPr/>
          <p:nvPr/>
        </p:nvGrpSpPr>
        <p:grpSpPr>
          <a:xfrm>
            <a:off x="2289637" y="2788187"/>
            <a:ext cx="1228440" cy="1563323"/>
            <a:chOff x="2289637" y="2788187"/>
            <a:chExt cx="1228440" cy="1563323"/>
          </a:xfrm>
        </p:grpSpPr>
        <p:grpSp>
          <p:nvGrpSpPr>
            <p:cNvPr id="813" name="グループ化 812"/>
            <p:cNvGrpSpPr/>
            <p:nvPr/>
          </p:nvGrpSpPr>
          <p:grpSpPr>
            <a:xfrm>
              <a:off x="2289637" y="3463676"/>
              <a:ext cx="1228440" cy="887834"/>
              <a:chOff x="407495" y="1102923"/>
              <a:chExt cx="1575175" cy="1335967"/>
            </a:xfrm>
          </p:grpSpPr>
          <p:sp>
            <p:nvSpPr>
              <p:cNvPr id="814" name="正方形/長方形 813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正方形/長方形 814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正方形/長方形 815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正方形/長方形 816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正方形/長方形 817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9" name="グループ化 818"/>
            <p:cNvGrpSpPr/>
            <p:nvPr/>
          </p:nvGrpSpPr>
          <p:grpSpPr>
            <a:xfrm rot="918635">
              <a:off x="2368846" y="2788187"/>
              <a:ext cx="1057858" cy="1157755"/>
              <a:chOff x="6166077" y="2982893"/>
              <a:chExt cx="1248866" cy="1366800"/>
            </a:xfrm>
          </p:grpSpPr>
          <p:grpSp>
            <p:nvGrpSpPr>
              <p:cNvPr id="820" name="グループ化 819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836" name="円/楕円 835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7" name="角丸四角形 836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38" name="グループ化 837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848" name="角丸四角形 847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9" name="角丸四角形 848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9" name="グループ化 838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846" name="角丸四角形 845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7" name="角丸四角形 846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0" name="グループ化 839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44" name="角丸四角形 843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5" name="角丸四角形 844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1" name="グループ化 840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42" name="角丸四角形 841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3" name="角丸四角形 842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21" name="グループ化 820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822" name="円/楕円 821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3" name="角丸四角形 822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24" name="グループ化 823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834" name="角丸四角形 833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5" name="角丸四角形 834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5" name="グループ化 824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832" name="角丸四角形 831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3" name="角丸四角形 832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6" name="グループ化 825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830" name="角丸四角形 829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1" name="角丸四角形 830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7" name="グループ化 826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828" name="角丸四角形 827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9" name="角丸四角形 828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96" name="グループ化 95"/>
          <p:cNvGrpSpPr/>
          <p:nvPr/>
        </p:nvGrpSpPr>
        <p:grpSpPr>
          <a:xfrm>
            <a:off x="2289637" y="4746527"/>
            <a:ext cx="1228440" cy="1563323"/>
            <a:chOff x="2289637" y="4746527"/>
            <a:chExt cx="1228440" cy="1563323"/>
          </a:xfrm>
        </p:grpSpPr>
        <p:grpSp>
          <p:nvGrpSpPr>
            <p:cNvPr id="850" name="グループ化 849"/>
            <p:cNvGrpSpPr/>
            <p:nvPr/>
          </p:nvGrpSpPr>
          <p:grpSpPr>
            <a:xfrm>
              <a:off x="2289637" y="5422016"/>
              <a:ext cx="1228440" cy="887834"/>
              <a:chOff x="407495" y="1102923"/>
              <a:chExt cx="1575175" cy="1335967"/>
            </a:xfrm>
          </p:grpSpPr>
          <p:sp>
            <p:nvSpPr>
              <p:cNvPr id="851" name="正方形/長方形 850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正方形/長方形 851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正方形/長方形 852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正方形/長方形 853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正方形/長方形 854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6" name="グループ化 855"/>
            <p:cNvGrpSpPr/>
            <p:nvPr/>
          </p:nvGrpSpPr>
          <p:grpSpPr>
            <a:xfrm rot="918635">
              <a:off x="2368846" y="4746527"/>
              <a:ext cx="1057858" cy="1157755"/>
              <a:chOff x="6166077" y="2982893"/>
              <a:chExt cx="1248866" cy="1366800"/>
            </a:xfrm>
          </p:grpSpPr>
          <p:grpSp>
            <p:nvGrpSpPr>
              <p:cNvPr id="857" name="グループ化 856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873" name="円/楕円 872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4" name="角丸四角形 873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75" name="グループ化 874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885" name="角丸四角形 884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6" name="角丸四角形 885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76" name="グループ化 875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883" name="角丸四角形 882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4" name="角丸四角形 883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77" name="グループ化 876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81" name="角丸四角形 880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2" name="角丸四角形 881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78" name="グループ化 877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79" name="角丸四角形 878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0" name="角丸四角形 879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58" name="グループ化 857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859" name="円/楕円 858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0" name="角丸四角形 859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61" name="グループ化 860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871" name="角丸四角形 870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2" name="角丸四角形 871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2" name="グループ化 861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869" name="角丸四角形 868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0" name="角丸四角形 869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3" name="グループ化 862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867" name="角丸四角形 866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8" name="角丸四角形 867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4" name="グループ化 863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865" name="角丸四角形 864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6" name="角丸四角形 865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5" name="グループ化 14"/>
          <p:cNvGrpSpPr/>
          <p:nvPr/>
        </p:nvGrpSpPr>
        <p:grpSpPr>
          <a:xfrm>
            <a:off x="6056916" y="1271176"/>
            <a:ext cx="1228440" cy="1242598"/>
            <a:chOff x="6056916" y="1271176"/>
            <a:chExt cx="1228440" cy="1242598"/>
          </a:xfrm>
        </p:grpSpPr>
        <p:grpSp>
          <p:nvGrpSpPr>
            <p:cNvPr id="887" name="グループ化 886"/>
            <p:cNvGrpSpPr/>
            <p:nvPr/>
          </p:nvGrpSpPr>
          <p:grpSpPr>
            <a:xfrm>
              <a:off x="6056916" y="1551056"/>
              <a:ext cx="1228440" cy="887834"/>
              <a:chOff x="407495" y="1102923"/>
              <a:chExt cx="1575175" cy="1335967"/>
            </a:xfrm>
          </p:grpSpPr>
          <p:sp>
            <p:nvSpPr>
              <p:cNvPr id="888" name="正方形/長方形 887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正方形/長方形 888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正方形/長方形 889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正方形/長方形 890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正方形/長方形 891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>
              <a:off x="6325561" y="1271176"/>
              <a:ext cx="579114" cy="1242598"/>
              <a:chOff x="6161978" y="1271176"/>
              <a:chExt cx="579114" cy="1242598"/>
            </a:xfrm>
          </p:grpSpPr>
          <p:grpSp>
            <p:nvGrpSpPr>
              <p:cNvPr id="9" name="グループ化 8"/>
              <p:cNvGrpSpPr/>
              <p:nvPr/>
            </p:nvGrpSpPr>
            <p:grpSpPr>
              <a:xfrm>
                <a:off x="6161978" y="1271176"/>
                <a:ext cx="579114" cy="1242598"/>
                <a:chOff x="6161978" y="1267685"/>
                <a:chExt cx="579114" cy="1242598"/>
              </a:xfrm>
              <a:solidFill>
                <a:schemeClr val="tx1"/>
              </a:solidFill>
            </p:grpSpPr>
            <p:sp>
              <p:nvSpPr>
                <p:cNvPr id="926" name="角丸四角形 925"/>
                <p:cNvSpPr/>
                <p:nvPr/>
              </p:nvSpPr>
              <p:spPr bwMode="auto">
                <a:xfrm flipH="1">
                  <a:off x="6593101" y="2041439"/>
                  <a:ext cx="143400" cy="4180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7" name="角丸四角形 926"/>
                <p:cNvSpPr/>
                <p:nvPr/>
              </p:nvSpPr>
              <p:spPr bwMode="auto">
                <a:xfrm rot="17100000" flipH="1">
                  <a:off x="6460349" y="1864064"/>
                  <a:ext cx="143400" cy="41808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95" name="グループ化 894"/>
                <p:cNvGrpSpPr/>
                <p:nvPr/>
              </p:nvGrpSpPr>
              <p:grpSpPr>
                <a:xfrm flipH="1">
                  <a:off x="6161978" y="1267685"/>
                  <a:ext cx="480854" cy="1242598"/>
                  <a:chOff x="6223432" y="2534808"/>
                  <a:chExt cx="649423" cy="1678210"/>
                </a:xfrm>
                <a:grpFill/>
              </p:grpSpPr>
              <p:sp>
                <p:nvSpPr>
                  <p:cNvPr id="905" name="角丸四角形 904"/>
                  <p:cNvSpPr/>
                  <p:nvPr/>
                </p:nvSpPr>
                <p:spPr bwMode="auto">
                  <a:xfrm rot="2021994">
                    <a:off x="6292272" y="3028110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6" name="円/楕円 895"/>
                  <p:cNvSpPr/>
                  <p:nvPr/>
                </p:nvSpPr>
                <p:spPr bwMode="auto">
                  <a:xfrm>
                    <a:off x="6435946" y="2534808"/>
                    <a:ext cx="427427" cy="427427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7" name="角丸四角形 896"/>
                  <p:cNvSpPr/>
                  <p:nvPr/>
                </p:nvSpPr>
                <p:spPr bwMode="auto">
                  <a:xfrm>
                    <a:off x="6414206" y="2959407"/>
                    <a:ext cx="458649" cy="78260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9" name="角丸四角形 908"/>
                  <p:cNvSpPr/>
                  <p:nvPr/>
                </p:nvSpPr>
                <p:spPr bwMode="auto">
                  <a:xfrm>
                    <a:off x="6229633" y="3648364"/>
                    <a:ext cx="193671" cy="5646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7" name="角丸四角形 906"/>
                  <p:cNvSpPr/>
                  <p:nvPr/>
                </p:nvSpPr>
                <p:spPr bwMode="auto">
                  <a:xfrm rot="4500000">
                    <a:off x="6408923" y="3408810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8" name="角丸四角形 927"/>
                  <p:cNvSpPr/>
                  <p:nvPr/>
                </p:nvSpPr>
                <p:spPr bwMode="auto">
                  <a:xfrm rot="2021994">
                    <a:off x="6464798" y="3098951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68" name="グループ化 967"/>
              <p:cNvGrpSpPr/>
              <p:nvPr/>
            </p:nvGrpSpPr>
            <p:grpSpPr>
              <a:xfrm>
                <a:off x="6161978" y="1271176"/>
                <a:ext cx="579114" cy="1242598"/>
                <a:chOff x="6161978" y="1267685"/>
                <a:chExt cx="579114" cy="1242598"/>
              </a:xfrm>
            </p:grpSpPr>
            <p:sp>
              <p:nvSpPr>
                <p:cNvPr id="969" name="角丸四角形 968"/>
                <p:cNvSpPr/>
                <p:nvPr/>
              </p:nvSpPr>
              <p:spPr bwMode="auto">
                <a:xfrm flipH="1">
                  <a:off x="6593101" y="2041439"/>
                  <a:ext cx="143400" cy="4180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0" name="角丸四角形 969"/>
                <p:cNvSpPr/>
                <p:nvPr/>
              </p:nvSpPr>
              <p:spPr bwMode="auto">
                <a:xfrm rot="17100000" flipH="1">
                  <a:off x="6460349" y="1864064"/>
                  <a:ext cx="143400" cy="4180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71" name="グループ化 970"/>
                <p:cNvGrpSpPr/>
                <p:nvPr/>
              </p:nvGrpSpPr>
              <p:grpSpPr>
                <a:xfrm flipH="1">
                  <a:off x="6161978" y="1267685"/>
                  <a:ext cx="480854" cy="1242598"/>
                  <a:chOff x="6223432" y="2534808"/>
                  <a:chExt cx="649423" cy="1678210"/>
                </a:xfrm>
              </p:grpSpPr>
              <p:sp>
                <p:nvSpPr>
                  <p:cNvPr id="972" name="角丸四角形 971"/>
                  <p:cNvSpPr/>
                  <p:nvPr/>
                </p:nvSpPr>
                <p:spPr bwMode="auto">
                  <a:xfrm rot="2021994">
                    <a:off x="6292272" y="3028110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3" name="円/楕円 972"/>
                  <p:cNvSpPr/>
                  <p:nvPr/>
                </p:nvSpPr>
                <p:spPr bwMode="auto">
                  <a:xfrm>
                    <a:off x="6435946" y="2534808"/>
                    <a:ext cx="427427" cy="427427"/>
                  </a:xfrm>
                  <a:prstGeom prst="ellipse">
                    <a:avLst/>
                  </a:prstGeom>
                  <a:solidFill>
                    <a:srgbClr val="00B05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74" name="角丸四角形 973"/>
                  <p:cNvSpPr/>
                  <p:nvPr/>
                </p:nvSpPr>
                <p:spPr bwMode="auto">
                  <a:xfrm>
                    <a:off x="6414206" y="2959407"/>
                    <a:ext cx="458649" cy="7826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5" name="角丸四角形 974"/>
                  <p:cNvSpPr/>
                  <p:nvPr/>
                </p:nvSpPr>
                <p:spPr bwMode="auto">
                  <a:xfrm>
                    <a:off x="6229633" y="3648364"/>
                    <a:ext cx="193671" cy="5646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6" name="角丸四角形 975"/>
                  <p:cNvSpPr/>
                  <p:nvPr/>
                </p:nvSpPr>
                <p:spPr bwMode="auto">
                  <a:xfrm rot="4500000">
                    <a:off x="6408923" y="3408810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7" name="角丸四角形 976"/>
                  <p:cNvSpPr/>
                  <p:nvPr/>
                </p:nvSpPr>
                <p:spPr bwMode="auto">
                  <a:xfrm rot="2021994">
                    <a:off x="6464798" y="3098951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6" name="グループ化 15"/>
          <p:cNvGrpSpPr/>
          <p:nvPr/>
        </p:nvGrpSpPr>
        <p:grpSpPr>
          <a:xfrm>
            <a:off x="6056916" y="3204516"/>
            <a:ext cx="1228440" cy="1242598"/>
            <a:chOff x="6056916" y="3204516"/>
            <a:chExt cx="1228440" cy="1242598"/>
          </a:xfrm>
        </p:grpSpPr>
        <p:grpSp>
          <p:nvGrpSpPr>
            <p:cNvPr id="998" name="グループ化 997"/>
            <p:cNvGrpSpPr/>
            <p:nvPr/>
          </p:nvGrpSpPr>
          <p:grpSpPr>
            <a:xfrm>
              <a:off x="6056916" y="3477392"/>
              <a:ext cx="1228440" cy="887834"/>
              <a:chOff x="407495" y="1102923"/>
              <a:chExt cx="1575175" cy="1335967"/>
            </a:xfrm>
          </p:grpSpPr>
          <p:sp>
            <p:nvSpPr>
              <p:cNvPr id="999" name="正方形/長方形 998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0" name="正方形/長方形 999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1" name="正方形/長方形 1000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2" name="正方形/長方形 1001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3" name="正方形/長方形 1002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0" name="グループ化 1009"/>
            <p:cNvGrpSpPr/>
            <p:nvPr/>
          </p:nvGrpSpPr>
          <p:grpSpPr>
            <a:xfrm>
              <a:off x="6320970" y="3204516"/>
              <a:ext cx="579114" cy="1242598"/>
              <a:chOff x="6960554" y="1271176"/>
              <a:chExt cx="579114" cy="1242598"/>
            </a:xfrm>
          </p:grpSpPr>
          <p:grpSp>
            <p:nvGrpSpPr>
              <p:cNvPr id="1011" name="グループ化 1010"/>
              <p:cNvGrpSpPr/>
              <p:nvPr/>
            </p:nvGrpSpPr>
            <p:grpSpPr>
              <a:xfrm>
                <a:off x="6960554" y="1271176"/>
                <a:ext cx="579114" cy="1242598"/>
                <a:chOff x="6960554" y="1267685"/>
                <a:chExt cx="579114" cy="1242598"/>
              </a:xfrm>
              <a:solidFill>
                <a:schemeClr val="tx1"/>
              </a:solidFill>
            </p:grpSpPr>
            <p:sp>
              <p:nvSpPr>
                <p:cNvPr id="1022" name="角丸四角形 1021"/>
                <p:cNvSpPr/>
                <p:nvPr/>
              </p:nvSpPr>
              <p:spPr bwMode="auto">
                <a:xfrm flipH="1">
                  <a:off x="7391677" y="2041439"/>
                  <a:ext cx="143400" cy="4180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3" name="角丸四角形 1022"/>
                <p:cNvSpPr/>
                <p:nvPr/>
              </p:nvSpPr>
              <p:spPr bwMode="auto">
                <a:xfrm rot="17100000" flipH="1">
                  <a:off x="7258925" y="1864064"/>
                  <a:ext cx="143400" cy="41808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24" name="グループ化 1023"/>
                <p:cNvGrpSpPr/>
                <p:nvPr/>
              </p:nvGrpSpPr>
              <p:grpSpPr>
                <a:xfrm flipH="1">
                  <a:off x="6960554" y="1267685"/>
                  <a:ext cx="480854" cy="1242598"/>
                  <a:chOff x="6223432" y="2534808"/>
                  <a:chExt cx="649423" cy="1678210"/>
                </a:xfrm>
                <a:grpFill/>
              </p:grpSpPr>
              <p:sp>
                <p:nvSpPr>
                  <p:cNvPr id="1025" name="角丸四角形 1024"/>
                  <p:cNvSpPr/>
                  <p:nvPr/>
                </p:nvSpPr>
                <p:spPr bwMode="auto">
                  <a:xfrm rot="2021994">
                    <a:off x="6292272" y="3028110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6" name="円/楕円 1025"/>
                  <p:cNvSpPr/>
                  <p:nvPr/>
                </p:nvSpPr>
                <p:spPr bwMode="auto">
                  <a:xfrm>
                    <a:off x="6435946" y="2534808"/>
                    <a:ext cx="427427" cy="427427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7" name="角丸四角形 1026"/>
                  <p:cNvSpPr/>
                  <p:nvPr/>
                </p:nvSpPr>
                <p:spPr bwMode="auto">
                  <a:xfrm>
                    <a:off x="6414206" y="2959407"/>
                    <a:ext cx="458649" cy="78260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8" name="角丸四角形 1027"/>
                  <p:cNvSpPr/>
                  <p:nvPr/>
                </p:nvSpPr>
                <p:spPr bwMode="auto">
                  <a:xfrm>
                    <a:off x="6229633" y="3648364"/>
                    <a:ext cx="193671" cy="5646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9" name="角丸四角形 1028"/>
                  <p:cNvSpPr/>
                  <p:nvPr/>
                </p:nvSpPr>
                <p:spPr bwMode="auto">
                  <a:xfrm rot="4500000">
                    <a:off x="6408923" y="3408810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0" name="角丸四角形 1029"/>
                  <p:cNvSpPr/>
                  <p:nvPr/>
                </p:nvSpPr>
                <p:spPr bwMode="auto">
                  <a:xfrm rot="2021994">
                    <a:off x="6464798" y="3098951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12" name="グループ化 1011"/>
              <p:cNvGrpSpPr/>
              <p:nvPr/>
            </p:nvGrpSpPr>
            <p:grpSpPr>
              <a:xfrm>
                <a:off x="6960554" y="1271176"/>
                <a:ext cx="579114" cy="1242598"/>
                <a:chOff x="6960554" y="1267685"/>
                <a:chExt cx="579114" cy="1242598"/>
              </a:xfrm>
            </p:grpSpPr>
            <p:sp>
              <p:nvSpPr>
                <p:cNvPr id="1013" name="角丸四角形 1012"/>
                <p:cNvSpPr/>
                <p:nvPr/>
              </p:nvSpPr>
              <p:spPr bwMode="auto">
                <a:xfrm flipH="1">
                  <a:off x="7391677" y="2041439"/>
                  <a:ext cx="143400" cy="4180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4" name="角丸四角形 1013"/>
                <p:cNvSpPr/>
                <p:nvPr/>
              </p:nvSpPr>
              <p:spPr bwMode="auto">
                <a:xfrm rot="17100000" flipH="1">
                  <a:off x="7258925" y="1864064"/>
                  <a:ext cx="143400" cy="4180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15" name="グループ化 1014"/>
                <p:cNvGrpSpPr/>
                <p:nvPr/>
              </p:nvGrpSpPr>
              <p:grpSpPr>
                <a:xfrm flipH="1">
                  <a:off x="6960554" y="1267685"/>
                  <a:ext cx="480854" cy="1242598"/>
                  <a:chOff x="6223432" y="2534808"/>
                  <a:chExt cx="649423" cy="1678210"/>
                </a:xfrm>
                <a:solidFill>
                  <a:srgbClr val="FF0000"/>
                </a:solidFill>
              </p:grpSpPr>
              <p:sp>
                <p:nvSpPr>
                  <p:cNvPr id="1016" name="角丸四角形 1015"/>
                  <p:cNvSpPr/>
                  <p:nvPr/>
                </p:nvSpPr>
                <p:spPr bwMode="auto">
                  <a:xfrm rot="2021994">
                    <a:off x="6292272" y="3028110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7" name="円/楕円 1016"/>
                  <p:cNvSpPr/>
                  <p:nvPr/>
                </p:nvSpPr>
                <p:spPr bwMode="auto">
                  <a:xfrm>
                    <a:off x="6435946" y="2534808"/>
                    <a:ext cx="427427" cy="427427"/>
                  </a:xfrm>
                  <a:prstGeom prst="ellipse">
                    <a:avLst/>
                  </a:pr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8" name="角丸四角形 1017"/>
                  <p:cNvSpPr/>
                  <p:nvPr/>
                </p:nvSpPr>
                <p:spPr bwMode="auto">
                  <a:xfrm>
                    <a:off x="6414206" y="2959407"/>
                    <a:ext cx="458649" cy="78260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9" name="角丸四角形 1018"/>
                  <p:cNvSpPr/>
                  <p:nvPr/>
                </p:nvSpPr>
                <p:spPr bwMode="auto">
                  <a:xfrm>
                    <a:off x="6229633" y="3648364"/>
                    <a:ext cx="193671" cy="5646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0" name="角丸四角形 1019"/>
                  <p:cNvSpPr/>
                  <p:nvPr/>
                </p:nvSpPr>
                <p:spPr bwMode="auto">
                  <a:xfrm rot="4500000">
                    <a:off x="6408923" y="3408810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1" name="角丸四角形 1020"/>
                  <p:cNvSpPr/>
                  <p:nvPr/>
                </p:nvSpPr>
                <p:spPr bwMode="auto">
                  <a:xfrm rot="2021994">
                    <a:off x="6464798" y="3098951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8" name="グループ化 17"/>
          <p:cNvGrpSpPr/>
          <p:nvPr/>
        </p:nvGrpSpPr>
        <p:grpSpPr>
          <a:xfrm>
            <a:off x="6056916" y="5147617"/>
            <a:ext cx="1228440" cy="1242598"/>
            <a:chOff x="6056916" y="5147617"/>
            <a:chExt cx="1228440" cy="1242598"/>
          </a:xfrm>
        </p:grpSpPr>
        <p:grpSp>
          <p:nvGrpSpPr>
            <p:cNvPr id="1004" name="グループ化 1003"/>
            <p:cNvGrpSpPr/>
            <p:nvPr/>
          </p:nvGrpSpPr>
          <p:grpSpPr>
            <a:xfrm>
              <a:off x="6056916" y="5440304"/>
              <a:ext cx="1228440" cy="887834"/>
              <a:chOff x="407495" y="1102923"/>
              <a:chExt cx="1575175" cy="1335967"/>
            </a:xfrm>
          </p:grpSpPr>
          <p:sp>
            <p:nvSpPr>
              <p:cNvPr id="1005" name="正方形/長方形 1004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6" name="正方形/長方形 1005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7" name="正方形/長方形 1006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8" name="正方形/長方形 1007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9" name="正方形/長方形 1008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1" name="グループ化 1030"/>
            <p:cNvGrpSpPr/>
            <p:nvPr/>
          </p:nvGrpSpPr>
          <p:grpSpPr>
            <a:xfrm>
              <a:off x="6304967" y="5147617"/>
              <a:ext cx="579114" cy="1242598"/>
              <a:chOff x="7807898" y="1271176"/>
              <a:chExt cx="579114" cy="1242598"/>
            </a:xfrm>
          </p:grpSpPr>
          <p:grpSp>
            <p:nvGrpSpPr>
              <p:cNvPr id="1032" name="グループ化 1031"/>
              <p:cNvGrpSpPr/>
              <p:nvPr/>
            </p:nvGrpSpPr>
            <p:grpSpPr>
              <a:xfrm>
                <a:off x="7807898" y="1271176"/>
                <a:ext cx="579114" cy="1242598"/>
                <a:chOff x="7807898" y="1267685"/>
                <a:chExt cx="579114" cy="1242598"/>
              </a:xfrm>
              <a:solidFill>
                <a:schemeClr val="tx1"/>
              </a:solidFill>
            </p:grpSpPr>
            <p:sp>
              <p:nvSpPr>
                <p:cNvPr id="1043" name="角丸四角形 1042"/>
                <p:cNvSpPr/>
                <p:nvPr/>
              </p:nvSpPr>
              <p:spPr bwMode="auto">
                <a:xfrm flipH="1">
                  <a:off x="8239021" y="2041439"/>
                  <a:ext cx="143400" cy="4180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4" name="角丸四角形 1043"/>
                <p:cNvSpPr/>
                <p:nvPr/>
              </p:nvSpPr>
              <p:spPr bwMode="auto">
                <a:xfrm rot="17100000" flipH="1">
                  <a:off x="8106269" y="1864064"/>
                  <a:ext cx="143400" cy="41808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45" name="グループ化 1044"/>
                <p:cNvGrpSpPr/>
                <p:nvPr/>
              </p:nvGrpSpPr>
              <p:grpSpPr>
                <a:xfrm flipH="1">
                  <a:off x="7807898" y="1267685"/>
                  <a:ext cx="480854" cy="1242598"/>
                  <a:chOff x="6223432" y="2534808"/>
                  <a:chExt cx="649423" cy="1678210"/>
                </a:xfrm>
                <a:grpFill/>
              </p:grpSpPr>
              <p:sp>
                <p:nvSpPr>
                  <p:cNvPr id="1046" name="角丸四角形 1045"/>
                  <p:cNvSpPr/>
                  <p:nvPr/>
                </p:nvSpPr>
                <p:spPr bwMode="auto">
                  <a:xfrm rot="2021994">
                    <a:off x="6292272" y="3028110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7" name="円/楕円 1046"/>
                  <p:cNvSpPr/>
                  <p:nvPr/>
                </p:nvSpPr>
                <p:spPr bwMode="auto">
                  <a:xfrm>
                    <a:off x="6435946" y="2534808"/>
                    <a:ext cx="427427" cy="427427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8" name="角丸四角形 1047"/>
                  <p:cNvSpPr/>
                  <p:nvPr/>
                </p:nvSpPr>
                <p:spPr bwMode="auto">
                  <a:xfrm>
                    <a:off x="6414206" y="2959407"/>
                    <a:ext cx="458649" cy="78260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9" name="角丸四角形 1048"/>
                  <p:cNvSpPr/>
                  <p:nvPr/>
                </p:nvSpPr>
                <p:spPr bwMode="auto">
                  <a:xfrm>
                    <a:off x="6229633" y="3648364"/>
                    <a:ext cx="193671" cy="5646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0" name="角丸四角形 1049"/>
                  <p:cNvSpPr/>
                  <p:nvPr/>
                </p:nvSpPr>
                <p:spPr bwMode="auto">
                  <a:xfrm rot="4500000">
                    <a:off x="6408923" y="3408810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1" name="角丸四角形 1050"/>
                  <p:cNvSpPr/>
                  <p:nvPr/>
                </p:nvSpPr>
                <p:spPr bwMode="auto">
                  <a:xfrm rot="2021994">
                    <a:off x="6464798" y="3098951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33" name="グループ化 1032"/>
              <p:cNvGrpSpPr/>
              <p:nvPr/>
            </p:nvGrpSpPr>
            <p:grpSpPr>
              <a:xfrm>
                <a:off x="7807898" y="1271176"/>
                <a:ext cx="579114" cy="1242598"/>
                <a:chOff x="7807898" y="1267685"/>
                <a:chExt cx="579114" cy="1242598"/>
              </a:xfrm>
            </p:grpSpPr>
            <p:sp>
              <p:nvSpPr>
                <p:cNvPr id="1034" name="角丸四角形 1033"/>
                <p:cNvSpPr/>
                <p:nvPr/>
              </p:nvSpPr>
              <p:spPr bwMode="auto">
                <a:xfrm flipH="1">
                  <a:off x="8239021" y="2041439"/>
                  <a:ext cx="143400" cy="4180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5" name="角丸四角形 1034"/>
                <p:cNvSpPr/>
                <p:nvPr/>
              </p:nvSpPr>
              <p:spPr bwMode="auto">
                <a:xfrm rot="17100000" flipH="1">
                  <a:off x="8106269" y="1864064"/>
                  <a:ext cx="143400" cy="41808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36" name="グループ化 1035"/>
                <p:cNvGrpSpPr/>
                <p:nvPr/>
              </p:nvGrpSpPr>
              <p:grpSpPr>
                <a:xfrm flipH="1">
                  <a:off x="7807898" y="1267685"/>
                  <a:ext cx="480854" cy="1242598"/>
                  <a:chOff x="6223432" y="2534808"/>
                  <a:chExt cx="649423" cy="1678210"/>
                </a:xfrm>
              </p:grpSpPr>
              <p:sp>
                <p:nvSpPr>
                  <p:cNvPr id="1037" name="角丸四角形 1036"/>
                  <p:cNvSpPr/>
                  <p:nvPr/>
                </p:nvSpPr>
                <p:spPr bwMode="auto">
                  <a:xfrm rot="2021994">
                    <a:off x="6292272" y="3028110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8" name="円/楕円 1037"/>
                  <p:cNvSpPr/>
                  <p:nvPr/>
                </p:nvSpPr>
                <p:spPr bwMode="auto">
                  <a:xfrm>
                    <a:off x="6435946" y="2534808"/>
                    <a:ext cx="427427" cy="427427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39" name="角丸四角形 1038"/>
                  <p:cNvSpPr/>
                  <p:nvPr/>
                </p:nvSpPr>
                <p:spPr bwMode="auto">
                  <a:xfrm>
                    <a:off x="6414206" y="2959407"/>
                    <a:ext cx="458649" cy="7826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0" name="角丸四角形 1039"/>
                  <p:cNvSpPr/>
                  <p:nvPr/>
                </p:nvSpPr>
                <p:spPr bwMode="auto">
                  <a:xfrm>
                    <a:off x="6229633" y="3648364"/>
                    <a:ext cx="193671" cy="5646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1" name="角丸四角形 1040"/>
                  <p:cNvSpPr/>
                  <p:nvPr/>
                </p:nvSpPr>
                <p:spPr bwMode="auto">
                  <a:xfrm rot="4500000">
                    <a:off x="6408923" y="3408810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2" name="角丸四角形 1041"/>
                  <p:cNvSpPr/>
                  <p:nvPr/>
                </p:nvSpPr>
                <p:spPr bwMode="auto">
                  <a:xfrm rot="2021994">
                    <a:off x="6464798" y="3098951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27" name="グループ化 26"/>
          <p:cNvGrpSpPr/>
          <p:nvPr/>
        </p:nvGrpSpPr>
        <p:grpSpPr>
          <a:xfrm>
            <a:off x="7933499" y="1271176"/>
            <a:ext cx="1566737" cy="1242598"/>
            <a:chOff x="7933499" y="1271176"/>
            <a:chExt cx="1566737" cy="1242598"/>
          </a:xfrm>
        </p:grpSpPr>
        <p:grpSp>
          <p:nvGrpSpPr>
            <p:cNvPr id="1052" name="グループ化 1051"/>
            <p:cNvGrpSpPr/>
            <p:nvPr/>
          </p:nvGrpSpPr>
          <p:grpSpPr>
            <a:xfrm>
              <a:off x="7933499" y="1551056"/>
              <a:ext cx="1566737" cy="887834"/>
              <a:chOff x="407495" y="1102923"/>
              <a:chExt cx="1575175" cy="1335967"/>
            </a:xfrm>
          </p:grpSpPr>
          <p:sp>
            <p:nvSpPr>
              <p:cNvPr id="1053" name="正方形/長方形 1052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正方形/長方形 1053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正方形/長方形 1054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正方形/長方形 1055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正方形/長方形 1056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8" name="グループ化 1057"/>
            <p:cNvGrpSpPr/>
            <p:nvPr/>
          </p:nvGrpSpPr>
          <p:grpSpPr>
            <a:xfrm>
              <a:off x="8645053" y="1271176"/>
              <a:ext cx="579114" cy="1242598"/>
              <a:chOff x="6161978" y="1271176"/>
              <a:chExt cx="579114" cy="1242598"/>
            </a:xfrm>
          </p:grpSpPr>
          <p:grpSp>
            <p:nvGrpSpPr>
              <p:cNvPr id="1059" name="グループ化 1058"/>
              <p:cNvGrpSpPr/>
              <p:nvPr/>
            </p:nvGrpSpPr>
            <p:grpSpPr>
              <a:xfrm>
                <a:off x="6161978" y="1271176"/>
                <a:ext cx="579114" cy="1242598"/>
                <a:chOff x="6161978" y="1267685"/>
                <a:chExt cx="579114" cy="1242598"/>
              </a:xfrm>
              <a:solidFill>
                <a:schemeClr val="tx1"/>
              </a:solidFill>
            </p:grpSpPr>
            <p:sp>
              <p:nvSpPr>
                <p:cNvPr id="1070" name="角丸四角形 1069"/>
                <p:cNvSpPr/>
                <p:nvPr/>
              </p:nvSpPr>
              <p:spPr bwMode="auto">
                <a:xfrm flipH="1">
                  <a:off x="6593101" y="2041439"/>
                  <a:ext cx="143400" cy="4180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1" name="角丸四角形 1070"/>
                <p:cNvSpPr/>
                <p:nvPr/>
              </p:nvSpPr>
              <p:spPr bwMode="auto">
                <a:xfrm rot="17100000" flipH="1">
                  <a:off x="6460349" y="1864064"/>
                  <a:ext cx="143400" cy="41808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72" name="グループ化 1071"/>
                <p:cNvGrpSpPr/>
                <p:nvPr/>
              </p:nvGrpSpPr>
              <p:grpSpPr>
                <a:xfrm flipH="1">
                  <a:off x="6161978" y="1267685"/>
                  <a:ext cx="480854" cy="1242598"/>
                  <a:chOff x="6223432" y="2534808"/>
                  <a:chExt cx="649423" cy="1678210"/>
                </a:xfrm>
                <a:grpFill/>
              </p:grpSpPr>
              <p:sp>
                <p:nvSpPr>
                  <p:cNvPr id="1073" name="角丸四角形 1072"/>
                  <p:cNvSpPr/>
                  <p:nvPr/>
                </p:nvSpPr>
                <p:spPr bwMode="auto">
                  <a:xfrm rot="2021994">
                    <a:off x="6292272" y="3028110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4" name="円/楕円 1073"/>
                  <p:cNvSpPr/>
                  <p:nvPr/>
                </p:nvSpPr>
                <p:spPr bwMode="auto">
                  <a:xfrm>
                    <a:off x="6435946" y="2534808"/>
                    <a:ext cx="427427" cy="427427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5" name="角丸四角形 1074"/>
                  <p:cNvSpPr/>
                  <p:nvPr/>
                </p:nvSpPr>
                <p:spPr bwMode="auto">
                  <a:xfrm>
                    <a:off x="6414206" y="2959407"/>
                    <a:ext cx="458649" cy="78260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6" name="角丸四角形 1075"/>
                  <p:cNvSpPr/>
                  <p:nvPr/>
                </p:nvSpPr>
                <p:spPr bwMode="auto">
                  <a:xfrm>
                    <a:off x="6229633" y="3648364"/>
                    <a:ext cx="193671" cy="5646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7" name="角丸四角形 1076"/>
                  <p:cNvSpPr/>
                  <p:nvPr/>
                </p:nvSpPr>
                <p:spPr bwMode="auto">
                  <a:xfrm rot="4500000">
                    <a:off x="6408923" y="3408810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8" name="角丸四角形 1077"/>
                  <p:cNvSpPr/>
                  <p:nvPr/>
                </p:nvSpPr>
                <p:spPr bwMode="auto">
                  <a:xfrm rot="2021994">
                    <a:off x="6464798" y="3098951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60" name="グループ化 1059"/>
              <p:cNvGrpSpPr/>
              <p:nvPr/>
            </p:nvGrpSpPr>
            <p:grpSpPr>
              <a:xfrm>
                <a:off x="6161978" y="1271176"/>
                <a:ext cx="579114" cy="1242598"/>
                <a:chOff x="6161978" y="1267685"/>
                <a:chExt cx="579114" cy="1242598"/>
              </a:xfrm>
            </p:grpSpPr>
            <p:sp>
              <p:nvSpPr>
                <p:cNvPr id="1061" name="角丸四角形 1060"/>
                <p:cNvSpPr/>
                <p:nvPr/>
              </p:nvSpPr>
              <p:spPr bwMode="auto">
                <a:xfrm flipH="1">
                  <a:off x="6593101" y="2041439"/>
                  <a:ext cx="143400" cy="4180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2" name="角丸四角形 1061"/>
                <p:cNvSpPr/>
                <p:nvPr/>
              </p:nvSpPr>
              <p:spPr bwMode="auto">
                <a:xfrm rot="17100000" flipH="1">
                  <a:off x="6460349" y="1864064"/>
                  <a:ext cx="143400" cy="4180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63" name="グループ化 1062"/>
                <p:cNvGrpSpPr/>
                <p:nvPr/>
              </p:nvGrpSpPr>
              <p:grpSpPr>
                <a:xfrm flipH="1">
                  <a:off x="6161978" y="1267685"/>
                  <a:ext cx="480854" cy="1242598"/>
                  <a:chOff x="6223432" y="2534808"/>
                  <a:chExt cx="649423" cy="1678210"/>
                </a:xfrm>
              </p:grpSpPr>
              <p:sp>
                <p:nvSpPr>
                  <p:cNvPr id="1064" name="角丸四角形 1063"/>
                  <p:cNvSpPr/>
                  <p:nvPr/>
                </p:nvSpPr>
                <p:spPr bwMode="auto">
                  <a:xfrm rot="2021994">
                    <a:off x="6292272" y="3028110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5" name="円/楕円 1064"/>
                  <p:cNvSpPr/>
                  <p:nvPr/>
                </p:nvSpPr>
                <p:spPr bwMode="auto">
                  <a:xfrm>
                    <a:off x="6435946" y="2534808"/>
                    <a:ext cx="427427" cy="427427"/>
                  </a:xfrm>
                  <a:prstGeom prst="ellipse">
                    <a:avLst/>
                  </a:prstGeom>
                  <a:solidFill>
                    <a:srgbClr val="00B05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6" name="角丸四角形 1065"/>
                  <p:cNvSpPr/>
                  <p:nvPr/>
                </p:nvSpPr>
                <p:spPr bwMode="auto">
                  <a:xfrm>
                    <a:off x="6414206" y="2959407"/>
                    <a:ext cx="458649" cy="7826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7" name="角丸四角形 1066"/>
                  <p:cNvSpPr/>
                  <p:nvPr/>
                </p:nvSpPr>
                <p:spPr bwMode="auto">
                  <a:xfrm>
                    <a:off x="6229633" y="3648364"/>
                    <a:ext cx="193671" cy="5646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8" name="角丸四角形 1067"/>
                  <p:cNvSpPr/>
                  <p:nvPr/>
                </p:nvSpPr>
                <p:spPr bwMode="auto">
                  <a:xfrm rot="4500000">
                    <a:off x="6408923" y="3408810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9" name="角丸四角形 1068"/>
                  <p:cNvSpPr/>
                  <p:nvPr/>
                </p:nvSpPr>
                <p:spPr bwMode="auto">
                  <a:xfrm rot="2021994">
                    <a:off x="6464798" y="3098951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133" name="グループ化 1132"/>
            <p:cNvGrpSpPr/>
            <p:nvPr/>
          </p:nvGrpSpPr>
          <p:grpSpPr>
            <a:xfrm>
              <a:off x="8238653" y="1271176"/>
              <a:ext cx="579114" cy="1242598"/>
              <a:chOff x="6161978" y="1271176"/>
              <a:chExt cx="579114" cy="1242598"/>
            </a:xfrm>
          </p:grpSpPr>
          <p:grpSp>
            <p:nvGrpSpPr>
              <p:cNvPr id="1134" name="グループ化 1133"/>
              <p:cNvGrpSpPr/>
              <p:nvPr/>
            </p:nvGrpSpPr>
            <p:grpSpPr>
              <a:xfrm>
                <a:off x="6161978" y="1271176"/>
                <a:ext cx="579114" cy="1242598"/>
                <a:chOff x="6161978" y="1267685"/>
                <a:chExt cx="579114" cy="1242598"/>
              </a:xfrm>
              <a:solidFill>
                <a:schemeClr val="tx1"/>
              </a:solidFill>
            </p:grpSpPr>
            <p:sp>
              <p:nvSpPr>
                <p:cNvPr id="1145" name="角丸四角形 1144"/>
                <p:cNvSpPr/>
                <p:nvPr/>
              </p:nvSpPr>
              <p:spPr bwMode="auto">
                <a:xfrm flipH="1">
                  <a:off x="6593101" y="2041439"/>
                  <a:ext cx="143400" cy="4180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6" name="角丸四角形 1145"/>
                <p:cNvSpPr/>
                <p:nvPr/>
              </p:nvSpPr>
              <p:spPr bwMode="auto">
                <a:xfrm rot="17100000" flipH="1">
                  <a:off x="6460349" y="1864064"/>
                  <a:ext cx="143400" cy="41808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47" name="グループ化 1146"/>
                <p:cNvGrpSpPr/>
                <p:nvPr/>
              </p:nvGrpSpPr>
              <p:grpSpPr>
                <a:xfrm flipH="1">
                  <a:off x="6161978" y="1267685"/>
                  <a:ext cx="480854" cy="1242598"/>
                  <a:chOff x="6223432" y="2534808"/>
                  <a:chExt cx="649423" cy="1678210"/>
                </a:xfrm>
                <a:grpFill/>
              </p:grpSpPr>
              <p:sp>
                <p:nvSpPr>
                  <p:cNvPr id="1148" name="角丸四角形 1147"/>
                  <p:cNvSpPr/>
                  <p:nvPr/>
                </p:nvSpPr>
                <p:spPr bwMode="auto">
                  <a:xfrm rot="2021994">
                    <a:off x="6292272" y="3028110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9" name="円/楕円 1148"/>
                  <p:cNvSpPr/>
                  <p:nvPr/>
                </p:nvSpPr>
                <p:spPr bwMode="auto">
                  <a:xfrm>
                    <a:off x="6435946" y="2534808"/>
                    <a:ext cx="427427" cy="427427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0" name="角丸四角形 1149"/>
                  <p:cNvSpPr/>
                  <p:nvPr/>
                </p:nvSpPr>
                <p:spPr bwMode="auto">
                  <a:xfrm>
                    <a:off x="6414206" y="2959407"/>
                    <a:ext cx="458649" cy="78260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1" name="角丸四角形 1150"/>
                  <p:cNvSpPr/>
                  <p:nvPr/>
                </p:nvSpPr>
                <p:spPr bwMode="auto">
                  <a:xfrm>
                    <a:off x="6229633" y="3648364"/>
                    <a:ext cx="193671" cy="5646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2" name="角丸四角形 1151"/>
                  <p:cNvSpPr/>
                  <p:nvPr/>
                </p:nvSpPr>
                <p:spPr bwMode="auto">
                  <a:xfrm rot="4500000">
                    <a:off x="6408923" y="3408810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3" name="角丸四角形 1152"/>
                  <p:cNvSpPr/>
                  <p:nvPr/>
                </p:nvSpPr>
                <p:spPr bwMode="auto">
                  <a:xfrm rot="2021994">
                    <a:off x="6464798" y="3098951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35" name="グループ化 1134"/>
              <p:cNvGrpSpPr/>
              <p:nvPr/>
            </p:nvGrpSpPr>
            <p:grpSpPr>
              <a:xfrm>
                <a:off x="6161978" y="1271176"/>
                <a:ext cx="579114" cy="1242598"/>
                <a:chOff x="6161978" y="1267685"/>
                <a:chExt cx="579114" cy="1242598"/>
              </a:xfrm>
            </p:grpSpPr>
            <p:sp>
              <p:nvSpPr>
                <p:cNvPr id="1136" name="角丸四角形 1135"/>
                <p:cNvSpPr/>
                <p:nvPr/>
              </p:nvSpPr>
              <p:spPr bwMode="auto">
                <a:xfrm flipH="1">
                  <a:off x="6593101" y="2041439"/>
                  <a:ext cx="143400" cy="4180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7" name="角丸四角形 1136"/>
                <p:cNvSpPr/>
                <p:nvPr/>
              </p:nvSpPr>
              <p:spPr bwMode="auto">
                <a:xfrm rot="17100000" flipH="1">
                  <a:off x="6460349" y="1864064"/>
                  <a:ext cx="143400" cy="4180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38" name="グループ化 1137"/>
                <p:cNvGrpSpPr/>
                <p:nvPr/>
              </p:nvGrpSpPr>
              <p:grpSpPr>
                <a:xfrm flipH="1">
                  <a:off x="6161978" y="1267685"/>
                  <a:ext cx="480854" cy="1242598"/>
                  <a:chOff x="6223432" y="2534808"/>
                  <a:chExt cx="649423" cy="1678210"/>
                </a:xfrm>
              </p:grpSpPr>
              <p:sp>
                <p:nvSpPr>
                  <p:cNvPr id="1139" name="角丸四角形 1138"/>
                  <p:cNvSpPr/>
                  <p:nvPr/>
                </p:nvSpPr>
                <p:spPr bwMode="auto">
                  <a:xfrm rot="2021994">
                    <a:off x="6292272" y="3028110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0" name="円/楕円 1139"/>
                  <p:cNvSpPr/>
                  <p:nvPr/>
                </p:nvSpPr>
                <p:spPr bwMode="auto">
                  <a:xfrm>
                    <a:off x="6435946" y="2534808"/>
                    <a:ext cx="427427" cy="427427"/>
                  </a:xfrm>
                  <a:prstGeom prst="ellipse">
                    <a:avLst/>
                  </a:prstGeom>
                  <a:solidFill>
                    <a:srgbClr val="00B05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41" name="角丸四角形 1140"/>
                  <p:cNvSpPr/>
                  <p:nvPr/>
                </p:nvSpPr>
                <p:spPr bwMode="auto">
                  <a:xfrm>
                    <a:off x="6414206" y="2959407"/>
                    <a:ext cx="458649" cy="7826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2" name="角丸四角形 1141"/>
                  <p:cNvSpPr/>
                  <p:nvPr/>
                </p:nvSpPr>
                <p:spPr bwMode="auto">
                  <a:xfrm>
                    <a:off x="6229633" y="3648364"/>
                    <a:ext cx="193671" cy="5646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3" name="角丸四角形 1142"/>
                  <p:cNvSpPr/>
                  <p:nvPr/>
                </p:nvSpPr>
                <p:spPr bwMode="auto">
                  <a:xfrm rot="4500000">
                    <a:off x="6408923" y="3408810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4" name="角丸四角形 1143"/>
                  <p:cNvSpPr/>
                  <p:nvPr/>
                </p:nvSpPr>
                <p:spPr bwMode="auto">
                  <a:xfrm rot="2021994">
                    <a:off x="6464798" y="3098951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26" name="グループ化 25"/>
          <p:cNvGrpSpPr/>
          <p:nvPr/>
        </p:nvGrpSpPr>
        <p:grpSpPr>
          <a:xfrm>
            <a:off x="7933499" y="3204516"/>
            <a:ext cx="1566737" cy="1242598"/>
            <a:chOff x="7933499" y="3204516"/>
            <a:chExt cx="1566737" cy="1242598"/>
          </a:xfrm>
        </p:grpSpPr>
        <p:grpSp>
          <p:nvGrpSpPr>
            <p:cNvPr id="1079" name="グループ化 1078"/>
            <p:cNvGrpSpPr/>
            <p:nvPr/>
          </p:nvGrpSpPr>
          <p:grpSpPr>
            <a:xfrm>
              <a:off x="7933499" y="3477392"/>
              <a:ext cx="1566737" cy="887834"/>
              <a:chOff x="407495" y="1102923"/>
              <a:chExt cx="1575175" cy="1335967"/>
            </a:xfrm>
          </p:grpSpPr>
          <p:sp>
            <p:nvSpPr>
              <p:cNvPr id="1080" name="正方形/長方形 1079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正方形/長方形 1080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正方形/長方形 1081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正方形/長方形 1082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正方形/長方形 1083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1" name="グループ化 1090"/>
            <p:cNvGrpSpPr/>
            <p:nvPr/>
          </p:nvGrpSpPr>
          <p:grpSpPr>
            <a:xfrm>
              <a:off x="8640462" y="3204516"/>
              <a:ext cx="579114" cy="1242598"/>
              <a:chOff x="6960554" y="1271176"/>
              <a:chExt cx="579114" cy="1242598"/>
            </a:xfrm>
          </p:grpSpPr>
          <p:grpSp>
            <p:nvGrpSpPr>
              <p:cNvPr id="1092" name="グループ化 1091"/>
              <p:cNvGrpSpPr/>
              <p:nvPr/>
            </p:nvGrpSpPr>
            <p:grpSpPr>
              <a:xfrm>
                <a:off x="6960554" y="1271176"/>
                <a:ext cx="579114" cy="1242598"/>
                <a:chOff x="6960554" y="1267685"/>
                <a:chExt cx="579114" cy="1242598"/>
              </a:xfrm>
              <a:solidFill>
                <a:schemeClr val="tx1"/>
              </a:solidFill>
            </p:grpSpPr>
            <p:sp>
              <p:nvSpPr>
                <p:cNvPr id="1103" name="角丸四角形 1102"/>
                <p:cNvSpPr/>
                <p:nvPr/>
              </p:nvSpPr>
              <p:spPr bwMode="auto">
                <a:xfrm flipH="1">
                  <a:off x="7391677" y="2041439"/>
                  <a:ext cx="143400" cy="4180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4" name="角丸四角形 1103"/>
                <p:cNvSpPr/>
                <p:nvPr/>
              </p:nvSpPr>
              <p:spPr bwMode="auto">
                <a:xfrm rot="17100000" flipH="1">
                  <a:off x="7258925" y="1864064"/>
                  <a:ext cx="143400" cy="41808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05" name="グループ化 1104"/>
                <p:cNvGrpSpPr/>
                <p:nvPr/>
              </p:nvGrpSpPr>
              <p:grpSpPr>
                <a:xfrm flipH="1">
                  <a:off x="6960554" y="1267685"/>
                  <a:ext cx="480854" cy="1242598"/>
                  <a:chOff x="6223432" y="2534808"/>
                  <a:chExt cx="649423" cy="1678210"/>
                </a:xfrm>
                <a:grpFill/>
              </p:grpSpPr>
              <p:sp>
                <p:nvSpPr>
                  <p:cNvPr id="1106" name="角丸四角形 1105"/>
                  <p:cNvSpPr/>
                  <p:nvPr/>
                </p:nvSpPr>
                <p:spPr bwMode="auto">
                  <a:xfrm rot="2021994">
                    <a:off x="6292272" y="3028110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7" name="円/楕円 1106"/>
                  <p:cNvSpPr/>
                  <p:nvPr/>
                </p:nvSpPr>
                <p:spPr bwMode="auto">
                  <a:xfrm>
                    <a:off x="6435946" y="2534808"/>
                    <a:ext cx="427427" cy="427427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8" name="角丸四角形 1107"/>
                  <p:cNvSpPr/>
                  <p:nvPr/>
                </p:nvSpPr>
                <p:spPr bwMode="auto">
                  <a:xfrm>
                    <a:off x="6414206" y="2959407"/>
                    <a:ext cx="458649" cy="78260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9" name="角丸四角形 1108"/>
                  <p:cNvSpPr/>
                  <p:nvPr/>
                </p:nvSpPr>
                <p:spPr bwMode="auto">
                  <a:xfrm>
                    <a:off x="6229633" y="3648364"/>
                    <a:ext cx="193671" cy="5646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0" name="角丸四角形 1109"/>
                  <p:cNvSpPr/>
                  <p:nvPr/>
                </p:nvSpPr>
                <p:spPr bwMode="auto">
                  <a:xfrm rot="4500000">
                    <a:off x="6408923" y="3408810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1" name="角丸四角形 1110"/>
                  <p:cNvSpPr/>
                  <p:nvPr/>
                </p:nvSpPr>
                <p:spPr bwMode="auto">
                  <a:xfrm rot="2021994">
                    <a:off x="6464798" y="3098951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93" name="グループ化 1092"/>
              <p:cNvGrpSpPr/>
              <p:nvPr/>
            </p:nvGrpSpPr>
            <p:grpSpPr>
              <a:xfrm>
                <a:off x="6960554" y="1271176"/>
                <a:ext cx="579114" cy="1242598"/>
                <a:chOff x="6960554" y="1267685"/>
                <a:chExt cx="579114" cy="1242598"/>
              </a:xfrm>
            </p:grpSpPr>
            <p:sp>
              <p:nvSpPr>
                <p:cNvPr id="1094" name="角丸四角形 1093"/>
                <p:cNvSpPr/>
                <p:nvPr/>
              </p:nvSpPr>
              <p:spPr bwMode="auto">
                <a:xfrm flipH="1">
                  <a:off x="7391677" y="2041439"/>
                  <a:ext cx="143400" cy="4180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5" name="角丸四角形 1094"/>
                <p:cNvSpPr/>
                <p:nvPr/>
              </p:nvSpPr>
              <p:spPr bwMode="auto">
                <a:xfrm rot="17100000" flipH="1">
                  <a:off x="7258925" y="1864064"/>
                  <a:ext cx="143400" cy="4180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96" name="グループ化 1095"/>
                <p:cNvGrpSpPr/>
                <p:nvPr/>
              </p:nvGrpSpPr>
              <p:grpSpPr>
                <a:xfrm flipH="1">
                  <a:off x="6960554" y="1267685"/>
                  <a:ext cx="480854" cy="1242598"/>
                  <a:chOff x="6223432" y="2534808"/>
                  <a:chExt cx="649423" cy="1678210"/>
                </a:xfrm>
                <a:solidFill>
                  <a:srgbClr val="FF0000"/>
                </a:solidFill>
              </p:grpSpPr>
              <p:sp>
                <p:nvSpPr>
                  <p:cNvPr id="1097" name="角丸四角形 1096"/>
                  <p:cNvSpPr/>
                  <p:nvPr/>
                </p:nvSpPr>
                <p:spPr bwMode="auto">
                  <a:xfrm rot="2021994">
                    <a:off x="6292272" y="3028110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8" name="円/楕円 1097"/>
                  <p:cNvSpPr/>
                  <p:nvPr/>
                </p:nvSpPr>
                <p:spPr bwMode="auto">
                  <a:xfrm>
                    <a:off x="6435946" y="2534808"/>
                    <a:ext cx="427427" cy="427427"/>
                  </a:xfrm>
                  <a:prstGeom prst="ellipse">
                    <a:avLst/>
                  </a:pr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9" name="角丸四角形 1098"/>
                  <p:cNvSpPr/>
                  <p:nvPr/>
                </p:nvSpPr>
                <p:spPr bwMode="auto">
                  <a:xfrm>
                    <a:off x="6414206" y="2959407"/>
                    <a:ext cx="458649" cy="78260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0" name="角丸四角形 1099"/>
                  <p:cNvSpPr/>
                  <p:nvPr/>
                </p:nvSpPr>
                <p:spPr bwMode="auto">
                  <a:xfrm>
                    <a:off x="6229633" y="3648364"/>
                    <a:ext cx="193671" cy="5646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1" name="角丸四角形 1100"/>
                  <p:cNvSpPr/>
                  <p:nvPr/>
                </p:nvSpPr>
                <p:spPr bwMode="auto">
                  <a:xfrm rot="4500000">
                    <a:off x="6408923" y="3408810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2" name="角丸四角形 1101"/>
                  <p:cNvSpPr/>
                  <p:nvPr/>
                </p:nvSpPr>
                <p:spPr bwMode="auto">
                  <a:xfrm rot="2021994">
                    <a:off x="6464798" y="3098951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154" name="グループ化 1153"/>
            <p:cNvGrpSpPr/>
            <p:nvPr/>
          </p:nvGrpSpPr>
          <p:grpSpPr>
            <a:xfrm>
              <a:off x="8234062" y="3204516"/>
              <a:ext cx="579114" cy="1242598"/>
              <a:chOff x="6960554" y="1271176"/>
              <a:chExt cx="579114" cy="1242598"/>
            </a:xfrm>
          </p:grpSpPr>
          <p:grpSp>
            <p:nvGrpSpPr>
              <p:cNvPr id="1155" name="グループ化 1154"/>
              <p:cNvGrpSpPr/>
              <p:nvPr/>
            </p:nvGrpSpPr>
            <p:grpSpPr>
              <a:xfrm>
                <a:off x="6960554" y="1271176"/>
                <a:ext cx="579114" cy="1242598"/>
                <a:chOff x="6960554" y="1267685"/>
                <a:chExt cx="579114" cy="1242598"/>
              </a:xfrm>
              <a:solidFill>
                <a:schemeClr val="tx1"/>
              </a:solidFill>
            </p:grpSpPr>
            <p:sp>
              <p:nvSpPr>
                <p:cNvPr id="1166" name="角丸四角形 1165"/>
                <p:cNvSpPr/>
                <p:nvPr/>
              </p:nvSpPr>
              <p:spPr bwMode="auto">
                <a:xfrm flipH="1">
                  <a:off x="7391677" y="2041439"/>
                  <a:ext cx="143400" cy="4180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7" name="角丸四角形 1166"/>
                <p:cNvSpPr/>
                <p:nvPr/>
              </p:nvSpPr>
              <p:spPr bwMode="auto">
                <a:xfrm rot="17100000" flipH="1">
                  <a:off x="7258925" y="1864064"/>
                  <a:ext cx="143400" cy="41808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68" name="グループ化 1167"/>
                <p:cNvGrpSpPr/>
                <p:nvPr/>
              </p:nvGrpSpPr>
              <p:grpSpPr>
                <a:xfrm flipH="1">
                  <a:off x="6960554" y="1267685"/>
                  <a:ext cx="480854" cy="1242598"/>
                  <a:chOff x="6223432" y="2534808"/>
                  <a:chExt cx="649423" cy="1678210"/>
                </a:xfrm>
                <a:grpFill/>
              </p:grpSpPr>
              <p:sp>
                <p:nvSpPr>
                  <p:cNvPr id="1169" name="角丸四角形 1168"/>
                  <p:cNvSpPr/>
                  <p:nvPr/>
                </p:nvSpPr>
                <p:spPr bwMode="auto">
                  <a:xfrm rot="2021994">
                    <a:off x="6292272" y="3028110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0" name="円/楕円 1169"/>
                  <p:cNvSpPr/>
                  <p:nvPr/>
                </p:nvSpPr>
                <p:spPr bwMode="auto">
                  <a:xfrm>
                    <a:off x="6435946" y="2534808"/>
                    <a:ext cx="427427" cy="427427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71" name="角丸四角形 1170"/>
                  <p:cNvSpPr/>
                  <p:nvPr/>
                </p:nvSpPr>
                <p:spPr bwMode="auto">
                  <a:xfrm>
                    <a:off x="6414206" y="2959407"/>
                    <a:ext cx="458649" cy="78260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2" name="角丸四角形 1171"/>
                  <p:cNvSpPr/>
                  <p:nvPr/>
                </p:nvSpPr>
                <p:spPr bwMode="auto">
                  <a:xfrm>
                    <a:off x="6229633" y="3648364"/>
                    <a:ext cx="193671" cy="5646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3" name="角丸四角形 1172"/>
                  <p:cNvSpPr/>
                  <p:nvPr/>
                </p:nvSpPr>
                <p:spPr bwMode="auto">
                  <a:xfrm rot="4500000">
                    <a:off x="6408923" y="3408810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4" name="角丸四角形 1173"/>
                  <p:cNvSpPr/>
                  <p:nvPr/>
                </p:nvSpPr>
                <p:spPr bwMode="auto">
                  <a:xfrm rot="2021994">
                    <a:off x="6464798" y="3098951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56" name="グループ化 1155"/>
              <p:cNvGrpSpPr/>
              <p:nvPr/>
            </p:nvGrpSpPr>
            <p:grpSpPr>
              <a:xfrm>
                <a:off x="6960554" y="1271176"/>
                <a:ext cx="579114" cy="1242598"/>
                <a:chOff x="6960554" y="1267685"/>
                <a:chExt cx="579114" cy="1242598"/>
              </a:xfrm>
            </p:grpSpPr>
            <p:sp>
              <p:nvSpPr>
                <p:cNvPr id="1157" name="角丸四角形 1156"/>
                <p:cNvSpPr/>
                <p:nvPr/>
              </p:nvSpPr>
              <p:spPr bwMode="auto">
                <a:xfrm flipH="1">
                  <a:off x="7391677" y="2041439"/>
                  <a:ext cx="143400" cy="4180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8" name="角丸四角形 1157"/>
                <p:cNvSpPr/>
                <p:nvPr/>
              </p:nvSpPr>
              <p:spPr bwMode="auto">
                <a:xfrm rot="17100000" flipH="1">
                  <a:off x="7258925" y="1864064"/>
                  <a:ext cx="143400" cy="4180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59" name="グループ化 1158"/>
                <p:cNvGrpSpPr/>
                <p:nvPr/>
              </p:nvGrpSpPr>
              <p:grpSpPr>
                <a:xfrm flipH="1">
                  <a:off x="6960554" y="1267685"/>
                  <a:ext cx="480854" cy="1242598"/>
                  <a:chOff x="6223432" y="2534808"/>
                  <a:chExt cx="649423" cy="1678210"/>
                </a:xfrm>
                <a:solidFill>
                  <a:srgbClr val="FF0000"/>
                </a:solidFill>
              </p:grpSpPr>
              <p:sp>
                <p:nvSpPr>
                  <p:cNvPr id="1160" name="角丸四角形 1159"/>
                  <p:cNvSpPr/>
                  <p:nvPr/>
                </p:nvSpPr>
                <p:spPr bwMode="auto">
                  <a:xfrm rot="2021994">
                    <a:off x="6292272" y="3028110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1" name="円/楕円 1160"/>
                  <p:cNvSpPr/>
                  <p:nvPr/>
                </p:nvSpPr>
                <p:spPr bwMode="auto">
                  <a:xfrm>
                    <a:off x="6435946" y="2534808"/>
                    <a:ext cx="427427" cy="427427"/>
                  </a:xfrm>
                  <a:prstGeom prst="ellipse">
                    <a:avLst/>
                  </a:prstGeom>
                  <a:grpFill/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2" name="角丸四角形 1161"/>
                  <p:cNvSpPr/>
                  <p:nvPr/>
                </p:nvSpPr>
                <p:spPr bwMode="auto">
                  <a:xfrm>
                    <a:off x="6414206" y="2959407"/>
                    <a:ext cx="458649" cy="78260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3" name="角丸四角形 1162"/>
                  <p:cNvSpPr/>
                  <p:nvPr/>
                </p:nvSpPr>
                <p:spPr bwMode="auto">
                  <a:xfrm>
                    <a:off x="6229633" y="3648364"/>
                    <a:ext cx="193671" cy="5646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4" name="角丸四角形 1163"/>
                  <p:cNvSpPr/>
                  <p:nvPr/>
                </p:nvSpPr>
                <p:spPr bwMode="auto">
                  <a:xfrm rot="4500000">
                    <a:off x="6408923" y="3408810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5" name="角丸四角形 1164"/>
                  <p:cNvSpPr/>
                  <p:nvPr/>
                </p:nvSpPr>
                <p:spPr bwMode="auto">
                  <a:xfrm rot="2021994">
                    <a:off x="6464798" y="3098951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9" name="グループ化 18"/>
          <p:cNvGrpSpPr/>
          <p:nvPr/>
        </p:nvGrpSpPr>
        <p:grpSpPr>
          <a:xfrm>
            <a:off x="7933499" y="5147617"/>
            <a:ext cx="1566737" cy="1242598"/>
            <a:chOff x="7933499" y="5147617"/>
            <a:chExt cx="1566737" cy="1242598"/>
          </a:xfrm>
        </p:grpSpPr>
        <p:grpSp>
          <p:nvGrpSpPr>
            <p:cNvPr id="1085" name="グループ化 1084"/>
            <p:cNvGrpSpPr/>
            <p:nvPr/>
          </p:nvGrpSpPr>
          <p:grpSpPr>
            <a:xfrm>
              <a:off x="7933499" y="5440304"/>
              <a:ext cx="1566737" cy="887834"/>
              <a:chOff x="407495" y="1102923"/>
              <a:chExt cx="1575175" cy="1335967"/>
            </a:xfrm>
          </p:grpSpPr>
          <p:sp>
            <p:nvSpPr>
              <p:cNvPr id="1086" name="正方形/長方形 1085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正方形/長方形 1086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正方形/長方形 1087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正方形/長方形 1088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0" name="正方形/長方形 1089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2" name="グループ化 1111"/>
            <p:cNvGrpSpPr/>
            <p:nvPr/>
          </p:nvGrpSpPr>
          <p:grpSpPr>
            <a:xfrm>
              <a:off x="8624459" y="5147617"/>
              <a:ext cx="579114" cy="1242598"/>
              <a:chOff x="7807898" y="1271176"/>
              <a:chExt cx="579114" cy="1242598"/>
            </a:xfrm>
          </p:grpSpPr>
          <p:grpSp>
            <p:nvGrpSpPr>
              <p:cNvPr id="1113" name="グループ化 1112"/>
              <p:cNvGrpSpPr/>
              <p:nvPr/>
            </p:nvGrpSpPr>
            <p:grpSpPr>
              <a:xfrm>
                <a:off x="7807898" y="1271176"/>
                <a:ext cx="579114" cy="1242598"/>
                <a:chOff x="7807898" y="1267685"/>
                <a:chExt cx="579114" cy="1242598"/>
              </a:xfrm>
              <a:solidFill>
                <a:schemeClr val="tx1"/>
              </a:solidFill>
            </p:grpSpPr>
            <p:sp>
              <p:nvSpPr>
                <p:cNvPr id="1124" name="角丸四角形 1123"/>
                <p:cNvSpPr/>
                <p:nvPr/>
              </p:nvSpPr>
              <p:spPr bwMode="auto">
                <a:xfrm flipH="1">
                  <a:off x="8239021" y="2041439"/>
                  <a:ext cx="143400" cy="4180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5" name="角丸四角形 1124"/>
                <p:cNvSpPr/>
                <p:nvPr/>
              </p:nvSpPr>
              <p:spPr bwMode="auto">
                <a:xfrm rot="17100000" flipH="1">
                  <a:off x="8106269" y="1864064"/>
                  <a:ext cx="143400" cy="41808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26" name="グループ化 1125"/>
                <p:cNvGrpSpPr/>
                <p:nvPr/>
              </p:nvGrpSpPr>
              <p:grpSpPr>
                <a:xfrm flipH="1">
                  <a:off x="7807898" y="1267685"/>
                  <a:ext cx="480854" cy="1242598"/>
                  <a:chOff x="6223432" y="2534808"/>
                  <a:chExt cx="649423" cy="1678210"/>
                </a:xfrm>
                <a:grpFill/>
              </p:grpSpPr>
              <p:sp>
                <p:nvSpPr>
                  <p:cNvPr id="1127" name="角丸四角形 1126"/>
                  <p:cNvSpPr/>
                  <p:nvPr/>
                </p:nvSpPr>
                <p:spPr bwMode="auto">
                  <a:xfrm rot="2021994">
                    <a:off x="6292272" y="3028110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8" name="円/楕円 1127"/>
                  <p:cNvSpPr/>
                  <p:nvPr/>
                </p:nvSpPr>
                <p:spPr bwMode="auto">
                  <a:xfrm>
                    <a:off x="6435946" y="2534808"/>
                    <a:ext cx="427427" cy="427427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29" name="角丸四角形 1128"/>
                  <p:cNvSpPr/>
                  <p:nvPr/>
                </p:nvSpPr>
                <p:spPr bwMode="auto">
                  <a:xfrm>
                    <a:off x="6414206" y="2959407"/>
                    <a:ext cx="458649" cy="78260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0" name="角丸四角形 1129"/>
                  <p:cNvSpPr/>
                  <p:nvPr/>
                </p:nvSpPr>
                <p:spPr bwMode="auto">
                  <a:xfrm>
                    <a:off x="6229633" y="3648364"/>
                    <a:ext cx="193671" cy="5646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1" name="角丸四角形 1130"/>
                  <p:cNvSpPr/>
                  <p:nvPr/>
                </p:nvSpPr>
                <p:spPr bwMode="auto">
                  <a:xfrm rot="4500000">
                    <a:off x="6408923" y="3408810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2" name="角丸四角形 1131"/>
                  <p:cNvSpPr/>
                  <p:nvPr/>
                </p:nvSpPr>
                <p:spPr bwMode="auto">
                  <a:xfrm rot="2021994">
                    <a:off x="6464798" y="3098951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14" name="グループ化 1113"/>
              <p:cNvGrpSpPr/>
              <p:nvPr/>
            </p:nvGrpSpPr>
            <p:grpSpPr>
              <a:xfrm>
                <a:off x="7807898" y="1271176"/>
                <a:ext cx="579114" cy="1242598"/>
                <a:chOff x="7807898" y="1267685"/>
                <a:chExt cx="579114" cy="1242598"/>
              </a:xfrm>
            </p:grpSpPr>
            <p:sp>
              <p:nvSpPr>
                <p:cNvPr id="1115" name="角丸四角形 1114"/>
                <p:cNvSpPr/>
                <p:nvPr/>
              </p:nvSpPr>
              <p:spPr bwMode="auto">
                <a:xfrm flipH="1">
                  <a:off x="8239021" y="2041439"/>
                  <a:ext cx="143400" cy="4180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6" name="角丸四角形 1115"/>
                <p:cNvSpPr/>
                <p:nvPr/>
              </p:nvSpPr>
              <p:spPr bwMode="auto">
                <a:xfrm rot="17100000" flipH="1">
                  <a:off x="8106269" y="1864064"/>
                  <a:ext cx="143400" cy="41808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17" name="グループ化 1116"/>
                <p:cNvGrpSpPr/>
                <p:nvPr/>
              </p:nvGrpSpPr>
              <p:grpSpPr>
                <a:xfrm flipH="1">
                  <a:off x="7807898" y="1267685"/>
                  <a:ext cx="480854" cy="1242598"/>
                  <a:chOff x="6223432" y="2534808"/>
                  <a:chExt cx="649423" cy="1678210"/>
                </a:xfrm>
              </p:grpSpPr>
              <p:sp>
                <p:nvSpPr>
                  <p:cNvPr id="1118" name="角丸四角形 1117"/>
                  <p:cNvSpPr/>
                  <p:nvPr/>
                </p:nvSpPr>
                <p:spPr bwMode="auto">
                  <a:xfrm rot="2021994">
                    <a:off x="6292272" y="3028110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9" name="円/楕円 1118"/>
                  <p:cNvSpPr/>
                  <p:nvPr/>
                </p:nvSpPr>
                <p:spPr bwMode="auto">
                  <a:xfrm>
                    <a:off x="6435946" y="2534808"/>
                    <a:ext cx="427427" cy="427427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20" name="角丸四角形 1119"/>
                  <p:cNvSpPr/>
                  <p:nvPr/>
                </p:nvSpPr>
                <p:spPr bwMode="auto">
                  <a:xfrm>
                    <a:off x="6414206" y="2959407"/>
                    <a:ext cx="458649" cy="7826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1" name="角丸四角形 1120"/>
                  <p:cNvSpPr/>
                  <p:nvPr/>
                </p:nvSpPr>
                <p:spPr bwMode="auto">
                  <a:xfrm>
                    <a:off x="6229633" y="3648364"/>
                    <a:ext cx="193671" cy="5646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2" name="角丸四角形 1121"/>
                  <p:cNvSpPr/>
                  <p:nvPr/>
                </p:nvSpPr>
                <p:spPr bwMode="auto">
                  <a:xfrm rot="4500000">
                    <a:off x="6408923" y="3408810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3" name="角丸四角形 1122"/>
                  <p:cNvSpPr/>
                  <p:nvPr/>
                </p:nvSpPr>
                <p:spPr bwMode="auto">
                  <a:xfrm rot="2021994">
                    <a:off x="6464798" y="3098951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175" name="グループ化 1174"/>
            <p:cNvGrpSpPr/>
            <p:nvPr/>
          </p:nvGrpSpPr>
          <p:grpSpPr>
            <a:xfrm>
              <a:off x="8218059" y="5147617"/>
              <a:ext cx="579114" cy="1242598"/>
              <a:chOff x="7807898" y="1271176"/>
              <a:chExt cx="579114" cy="1242598"/>
            </a:xfrm>
          </p:grpSpPr>
          <p:grpSp>
            <p:nvGrpSpPr>
              <p:cNvPr id="1176" name="グループ化 1175"/>
              <p:cNvGrpSpPr/>
              <p:nvPr/>
            </p:nvGrpSpPr>
            <p:grpSpPr>
              <a:xfrm>
                <a:off x="7807898" y="1271176"/>
                <a:ext cx="579114" cy="1242598"/>
                <a:chOff x="7807898" y="1267685"/>
                <a:chExt cx="579114" cy="1242598"/>
              </a:xfrm>
              <a:solidFill>
                <a:schemeClr val="tx1"/>
              </a:solidFill>
            </p:grpSpPr>
            <p:sp>
              <p:nvSpPr>
                <p:cNvPr id="1187" name="角丸四角形 1186"/>
                <p:cNvSpPr/>
                <p:nvPr/>
              </p:nvSpPr>
              <p:spPr bwMode="auto">
                <a:xfrm flipH="1">
                  <a:off x="8239021" y="2041439"/>
                  <a:ext cx="143400" cy="4180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8" name="角丸四角形 1187"/>
                <p:cNvSpPr/>
                <p:nvPr/>
              </p:nvSpPr>
              <p:spPr bwMode="auto">
                <a:xfrm rot="17100000" flipH="1">
                  <a:off x="8106269" y="1864064"/>
                  <a:ext cx="143400" cy="41808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89" name="グループ化 1188"/>
                <p:cNvGrpSpPr/>
                <p:nvPr/>
              </p:nvGrpSpPr>
              <p:grpSpPr>
                <a:xfrm flipH="1">
                  <a:off x="7807898" y="1267685"/>
                  <a:ext cx="480854" cy="1242598"/>
                  <a:chOff x="6223432" y="2534808"/>
                  <a:chExt cx="649423" cy="1678210"/>
                </a:xfrm>
                <a:grpFill/>
              </p:grpSpPr>
              <p:sp>
                <p:nvSpPr>
                  <p:cNvPr id="1190" name="角丸四角形 1189"/>
                  <p:cNvSpPr/>
                  <p:nvPr/>
                </p:nvSpPr>
                <p:spPr bwMode="auto">
                  <a:xfrm rot="2021994">
                    <a:off x="6292272" y="3028110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1" name="円/楕円 1190"/>
                  <p:cNvSpPr/>
                  <p:nvPr/>
                </p:nvSpPr>
                <p:spPr bwMode="auto">
                  <a:xfrm>
                    <a:off x="6435946" y="2534808"/>
                    <a:ext cx="427427" cy="427427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2" name="角丸四角形 1191"/>
                  <p:cNvSpPr/>
                  <p:nvPr/>
                </p:nvSpPr>
                <p:spPr bwMode="auto">
                  <a:xfrm>
                    <a:off x="6414206" y="2959407"/>
                    <a:ext cx="458649" cy="78260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3" name="角丸四角形 1192"/>
                  <p:cNvSpPr/>
                  <p:nvPr/>
                </p:nvSpPr>
                <p:spPr bwMode="auto">
                  <a:xfrm>
                    <a:off x="6229633" y="3648364"/>
                    <a:ext cx="193671" cy="5646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4" name="角丸四角形 1193"/>
                  <p:cNvSpPr/>
                  <p:nvPr/>
                </p:nvSpPr>
                <p:spPr bwMode="auto">
                  <a:xfrm rot="4500000">
                    <a:off x="6408923" y="3408810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5" name="角丸四角形 1194"/>
                  <p:cNvSpPr/>
                  <p:nvPr/>
                </p:nvSpPr>
                <p:spPr bwMode="auto">
                  <a:xfrm rot="2021994">
                    <a:off x="6464798" y="3098951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77" name="グループ化 1176"/>
              <p:cNvGrpSpPr/>
              <p:nvPr/>
            </p:nvGrpSpPr>
            <p:grpSpPr>
              <a:xfrm>
                <a:off x="7807898" y="1271176"/>
                <a:ext cx="579114" cy="1242598"/>
                <a:chOff x="7807898" y="1267685"/>
                <a:chExt cx="579114" cy="1242598"/>
              </a:xfrm>
            </p:grpSpPr>
            <p:sp>
              <p:nvSpPr>
                <p:cNvPr id="1178" name="角丸四角形 1177"/>
                <p:cNvSpPr/>
                <p:nvPr/>
              </p:nvSpPr>
              <p:spPr bwMode="auto">
                <a:xfrm flipH="1">
                  <a:off x="8239021" y="2041439"/>
                  <a:ext cx="143400" cy="4180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9" name="角丸四角形 1178"/>
                <p:cNvSpPr/>
                <p:nvPr/>
              </p:nvSpPr>
              <p:spPr bwMode="auto">
                <a:xfrm rot="17100000" flipH="1">
                  <a:off x="8106269" y="1864064"/>
                  <a:ext cx="143400" cy="41808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80" name="グループ化 1179"/>
                <p:cNvGrpSpPr/>
                <p:nvPr/>
              </p:nvGrpSpPr>
              <p:grpSpPr>
                <a:xfrm flipH="1">
                  <a:off x="7807898" y="1267685"/>
                  <a:ext cx="480854" cy="1242598"/>
                  <a:chOff x="6223432" y="2534808"/>
                  <a:chExt cx="649423" cy="1678210"/>
                </a:xfrm>
              </p:grpSpPr>
              <p:sp>
                <p:nvSpPr>
                  <p:cNvPr id="1181" name="角丸四角形 1180"/>
                  <p:cNvSpPr/>
                  <p:nvPr/>
                </p:nvSpPr>
                <p:spPr bwMode="auto">
                  <a:xfrm rot="2021994">
                    <a:off x="6292272" y="3028110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2" name="円/楕円 1181"/>
                  <p:cNvSpPr/>
                  <p:nvPr/>
                </p:nvSpPr>
                <p:spPr bwMode="auto">
                  <a:xfrm>
                    <a:off x="6435946" y="2534808"/>
                    <a:ext cx="427427" cy="427427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3" name="角丸四角形 1182"/>
                  <p:cNvSpPr/>
                  <p:nvPr/>
                </p:nvSpPr>
                <p:spPr bwMode="auto">
                  <a:xfrm>
                    <a:off x="6414206" y="2959407"/>
                    <a:ext cx="458649" cy="7826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4" name="角丸四角形 1183"/>
                  <p:cNvSpPr/>
                  <p:nvPr/>
                </p:nvSpPr>
                <p:spPr bwMode="auto">
                  <a:xfrm>
                    <a:off x="6229633" y="3648364"/>
                    <a:ext cx="193671" cy="5646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5" name="角丸四角形 1184"/>
                  <p:cNvSpPr/>
                  <p:nvPr/>
                </p:nvSpPr>
                <p:spPr bwMode="auto">
                  <a:xfrm rot="4500000">
                    <a:off x="6408923" y="3408810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6" name="角丸四角形 1185"/>
                  <p:cNvSpPr/>
                  <p:nvPr/>
                </p:nvSpPr>
                <p:spPr bwMode="auto">
                  <a:xfrm rot="2021994">
                    <a:off x="6464798" y="3098951"/>
                    <a:ext cx="160829" cy="6343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2" name="グループ化 1"/>
          <p:cNvGrpSpPr/>
          <p:nvPr/>
        </p:nvGrpSpPr>
        <p:grpSpPr>
          <a:xfrm>
            <a:off x="4197636" y="1533498"/>
            <a:ext cx="1506934" cy="933527"/>
            <a:chOff x="4197636" y="1533498"/>
            <a:chExt cx="1506934" cy="933527"/>
          </a:xfrm>
        </p:grpSpPr>
        <p:grpSp>
          <p:nvGrpSpPr>
            <p:cNvPr id="1196" name="グループ化 1195"/>
            <p:cNvGrpSpPr/>
            <p:nvPr/>
          </p:nvGrpSpPr>
          <p:grpSpPr>
            <a:xfrm>
              <a:off x="4197636" y="1551056"/>
              <a:ext cx="1506934" cy="887834"/>
              <a:chOff x="407495" y="1102923"/>
              <a:chExt cx="1575175" cy="1335967"/>
            </a:xfrm>
          </p:grpSpPr>
          <p:sp>
            <p:nvSpPr>
              <p:cNvPr id="1197" name="正方形/長方形 1196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正方形/長方形 1197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正方形/長方形 1198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正方形/長方形 1199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正方形/長方形 1200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/>
            <p:cNvGrpSpPr/>
            <p:nvPr/>
          </p:nvGrpSpPr>
          <p:grpSpPr>
            <a:xfrm>
              <a:off x="4386295" y="1533498"/>
              <a:ext cx="1005722" cy="933527"/>
              <a:chOff x="4683969" y="410587"/>
              <a:chExt cx="1005722" cy="933527"/>
            </a:xfrm>
            <a:solidFill>
              <a:schemeClr val="tx1"/>
            </a:solidFill>
          </p:grpSpPr>
          <p:grpSp>
            <p:nvGrpSpPr>
              <p:cNvPr id="1218" name="グループ化 1217"/>
              <p:cNvGrpSpPr/>
              <p:nvPr/>
            </p:nvGrpSpPr>
            <p:grpSpPr>
              <a:xfrm rot="16200000">
                <a:off x="4899441" y="195115"/>
                <a:ext cx="574778" cy="1005722"/>
                <a:chOff x="6378469" y="2625111"/>
                <a:chExt cx="889576" cy="1556542"/>
              </a:xfrm>
              <a:grpFill/>
            </p:grpSpPr>
            <p:sp>
              <p:nvSpPr>
                <p:cNvPr id="1219" name="円/楕円 1218"/>
                <p:cNvSpPr/>
                <p:nvPr/>
              </p:nvSpPr>
              <p:spPr bwMode="auto">
                <a:xfrm>
                  <a:off x="6840618" y="2717037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0" name="角丸四角形 1219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21" name="グループ化 1220"/>
                <p:cNvGrpSpPr/>
                <p:nvPr/>
              </p:nvGrpSpPr>
              <p:grpSpPr>
                <a:xfrm>
                  <a:off x="6378469" y="3751105"/>
                  <a:ext cx="612052" cy="430548"/>
                  <a:chOff x="6371051" y="3740772"/>
                  <a:chExt cx="612052" cy="430548"/>
                </a:xfrm>
                <a:grpFill/>
              </p:grpSpPr>
              <p:sp>
                <p:nvSpPr>
                  <p:cNvPr id="1231" name="角丸四角形 1230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32" name="角丸四角形 1231"/>
                  <p:cNvSpPr/>
                  <p:nvPr/>
                </p:nvSpPr>
                <p:spPr bwMode="auto">
                  <a:xfrm rot="2967034">
                    <a:off x="6601785" y="3792158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23" name="グループ化 1222"/>
                <p:cNvGrpSpPr/>
                <p:nvPr/>
              </p:nvGrpSpPr>
              <p:grpSpPr>
                <a:xfrm rot="8100000">
                  <a:off x="6659097" y="3126834"/>
                  <a:ext cx="508265" cy="560832"/>
                  <a:chOff x="6757197" y="3843643"/>
                  <a:chExt cx="612053" cy="675355"/>
                </a:xfrm>
                <a:grpFill/>
              </p:grpSpPr>
              <p:sp>
                <p:nvSpPr>
                  <p:cNvPr id="1227" name="角丸四角形 1226"/>
                  <p:cNvSpPr/>
                  <p:nvPr/>
                </p:nvSpPr>
                <p:spPr bwMode="auto">
                  <a:xfrm rot="17851256">
                    <a:off x="6966388" y="3729645"/>
                    <a:ext cx="193671" cy="6120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8" name="角丸四角形 1227"/>
                  <p:cNvSpPr/>
                  <p:nvPr/>
                </p:nvSpPr>
                <p:spPr bwMode="auto">
                  <a:xfrm rot="21558511">
                    <a:off x="6775062" y="3843643"/>
                    <a:ext cx="193671" cy="67535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24" name="グループ化 1223"/>
                <p:cNvGrpSpPr/>
                <p:nvPr/>
              </p:nvGrpSpPr>
              <p:grpSpPr>
                <a:xfrm rot="17159970">
                  <a:off x="6507590" y="2497451"/>
                  <a:ext cx="314816" cy="570136"/>
                  <a:chOff x="6962235" y="3800780"/>
                  <a:chExt cx="379102" cy="686559"/>
                </a:xfrm>
                <a:grpFill/>
              </p:grpSpPr>
              <p:sp>
                <p:nvSpPr>
                  <p:cNvPr id="1225" name="角丸四角形 1224"/>
                  <p:cNvSpPr/>
                  <p:nvPr/>
                </p:nvSpPr>
                <p:spPr bwMode="auto">
                  <a:xfrm rot="10550949">
                    <a:off x="7147667" y="3875288"/>
                    <a:ext cx="193670" cy="6120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6" name="角丸四角形 1225"/>
                  <p:cNvSpPr/>
                  <p:nvPr/>
                </p:nvSpPr>
                <p:spPr bwMode="auto">
                  <a:xfrm rot="2598576">
                    <a:off x="6962235" y="3800780"/>
                    <a:ext cx="193671" cy="67535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8" name="グループ化 97"/>
              <p:cNvGrpSpPr/>
              <p:nvPr/>
            </p:nvGrpSpPr>
            <p:grpSpPr>
              <a:xfrm>
                <a:off x="5235487" y="940239"/>
                <a:ext cx="424001" cy="403875"/>
                <a:chOff x="5235487" y="940239"/>
                <a:chExt cx="424001" cy="403875"/>
              </a:xfrm>
              <a:grpFill/>
            </p:grpSpPr>
            <p:sp>
              <p:nvSpPr>
                <p:cNvPr id="1252" name="角丸四角形 1251"/>
                <p:cNvSpPr/>
                <p:nvPr/>
              </p:nvSpPr>
              <p:spPr bwMode="auto">
                <a:xfrm rot="6300000">
                  <a:off x="5370651" y="805075"/>
                  <a:ext cx="125136" cy="39546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3" name="角丸四角形 1252"/>
                <p:cNvSpPr/>
                <p:nvPr/>
              </p:nvSpPr>
              <p:spPr bwMode="auto">
                <a:xfrm rot="20700000">
                  <a:off x="5534352" y="979277"/>
                  <a:ext cx="125136" cy="36483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254" name="グループ化 1253"/>
            <p:cNvGrpSpPr/>
            <p:nvPr/>
          </p:nvGrpSpPr>
          <p:grpSpPr>
            <a:xfrm>
              <a:off x="4383514" y="1533498"/>
              <a:ext cx="1005722" cy="933527"/>
              <a:chOff x="4683969" y="410587"/>
              <a:chExt cx="1005722" cy="933527"/>
            </a:xfrm>
          </p:grpSpPr>
          <p:grpSp>
            <p:nvGrpSpPr>
              <p:cNvPr id="1255" name="グループ化 1254"/>
              <p:cNvGrpSpPr/>
              <p:nvPr/>
            </p:nvGrpSpPr>
            <p:grpSpPr>
              <a:xfrm rot="16200000">
                <a:off x="4899441" y="195115"/>
                <a:ext cx="574778" cy="1005722"/>
                <a:chOff x="6378469" y="2625111"/>
                <a:chExt cx="889576" cy="1556542"/>
              </a:xfrm>
            </p:grpSpPr>
            <p:sp>
              <p:nvSpPr>
                <p:cNvPr id="1259" name="円/楕円 1258"/>
                <p:cNvSpPr/>
                <p:nvPr/>
              </p:nvSpPr>
              <p:spPr bwMode="auto">
                <a:xfrm>
                  <a:off x="6840618" y="2717037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0" name="角丸四角形 1259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61" name="グループ化 1260"/>
                <p:cNvGrpSpPr/>
                <p:nvPr/>
              </p:nvGrpSpPr>
              <p:grpSpPr>
                <a:xfrm>
                  <a:off x="6378469" y="3751105"/>
                  <a:ext cx="612052" cy="430548"/>
                  <a:chOff x="6371051" y="3740772"/>
                  <a:chExt cx="612052" cy="430548"/>
                </a:xfrm>
              </p:grpSpPr>
              <p:sp>
                <p:nvSpPr>
                  <p:cNvPr id="1268" name="角丸四角形 1267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9" name="角丸四角形 1268"/>
                  <p:cNvSpPr/>
                  <p:nvPr/>
                </p:nvSpPr>
                <p:spPr bwMode="auto">
                  <a:xfrm rot="2967034">
                    <a:off x="6601785" y="3792158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62" name="グループ化 1261"/>
                <p:cNvGrpSpPr/>
                <p:nvPr/>
              </p:nvGrpSpPr>
              <p:grpSpPr>
                <a:xfrm rot="8100000">
                  <a:off x="6659097" y="3126834"/>
                  <a:ext cx="508265" cy="560832"/>
                  <a:chOff x="6757197" y="3843643"/>
                  <a:chExt cx="612053" cy="675355"/>
                </a:xfrm>
              </p:grpSpPr>
              <p:sp>
                <p:nvSpPr>
                  <p:cNvPr id="1266" name="角丸四角形 1265"/>
                  <p:cNvSpPr/>
                  <p:nvPr/>
                </p:nvSpPr>
                <p:spPr bwMode="auto">
                  <a:xfrm rot="17851256">
                    <a:off x="6966388" y="3729645"/>
                    <a:ext cx="193671" cy="6120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7" name="角丸四角形 1266"/>
                  <p:cNvSpPr/>
                  <p:nvPr/>
                </p:nvSpPr>
                <p:spPr bwMode="auto">
                  <a:xfrm rot="21558511">
                    <a:off x="6775062" y="3843643"/>
                    <a:ext cx="193671" cy="67535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63" name="グループ化 1262"/>
                <p:cNvGrpSpPr/>
                <p:nvPr/>
              </p:nvGrpSpPr>
              <p:grpSpPr>
                <a:xfrm rot="17159970">
                  <a:off x="6507590" y="2497451"/>
                  <a:ext cx="314816" cy="570136"/>
                  <a:chOff x="6962235" y="3800780"/>
                  <a:chExt cx="379102" cy="686559"/>
                </a:xfrm>
              </p:grpSpPr>
              <p:sp>
                <p:nvSpPr>
                  <p:cNvPr id="1264" name="角丸四角形 1263"/>
                  <p:cNvSpPr/>
                  <p:nvPr/>
                </p:nvSpPr>
                <p:spPr bwMode="auto">
                  <a:xfrm rot="10550949">
                    <a:off x="7147667" y="3875288"/>
                    <a:ext cx="193670" cy="61205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5" name="角丸四角形 1264"/>
                  <p:cNvSpPr/>
                  <p:nvPr/>
                </p:nvSpPr>
                <p:spPr bwMode="auto">
                  <a:xfrm rot="2598576">
                    <a:off x="6962235" y="3800780"/>
                    <a:ext cx="193671" cy="67535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56" name="グループ化 1255"/>
              <p:cNvGrpSpPr/>
              <p:nvPr/>
            </p:nvGrpSpPr>
            <p:grpSpPr>
              <a:xfrm>
                <a:off x="5235487" y="940239"/>
                <a:ext cx="424001" cy="403875"/>
                <a:chOff x="5235487" y="940239"/>
                <a:chExt cx="424001" cy="403875"/>
              </a:xfrm>
            </p:grpSpPr>
            <p:sp>
              <p:nvSpPr>
                <p:cNvPr id="1257" name="角丸四角形 1256"/>
                <p:cNvSpPr/>
                <p:nvPr/>
              </p:nvSpPr>
              <p:spPr bwMode="auto">
                <a:xfrm rot="6300000">
                  <a:off x="5370651" y="805075"/>
                  <a:ext cx="125136" cy="3954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8" name="角丸四角形 1257"/>
                <p:cNvSpPr/>
                <p:nvPr/>
              </p:nvSpPr>
              <p:spPr bwMode="auto">
                <a:xfrm rot="20700000">
                  <a:off x="5534352" y="979277"/>
                  <a:ext cx="125136" cy="36483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" name="グループ化 3"/>
          <p:cNvGrpSpPr/>
          <p:nvPr/>
        </p:nvGrpSpPr>
        <p:grpSpPr>
          <a:xfrm>
            <a:off x="4197636" y="3446118"/>
            <a:ext cx="1506934" cy="933527"/>
            <a:chOff x="4197636" y="3446118"/>
            <a:chExt cx="1506934" cy="933527"/>
          </a:xfrm>
        </p:grpSpPr>
        <p:grpSp>
          <p:nvGrpSpPr>
            <p:cNvPr id="1270" name="グループ化 1269"/>
            <p:cNvGrpSpPr/>
            <p:nvPr/>
          </p:nvGrpSpPr>
          <p:grpSpPr>
            <a:xfrm>
              <a:off x="4197636" y="3463676"/>
              <a:ext cx="1506934" cy="887834"/>
              <a:chOff x="407495" y="1102923"/>
              <a:chExt cx="1575175" cy="1335967"/>
            </a:xfrm>
          </p:grpSpPr>
          <p:sp>
            <p:nvSpPr>
              <p:cNvPr id="1271" name="正方形/長方形 1270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2" name="正方形/長方形 1271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3" name="正方形/長方形 1272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4" name="正方形/長方形 1273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5" name="正方形/長方形 1274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76" name="グループ化 1275"/>
            <p:cNvGrpSpPr/>
            <p:nvPr/>
          </p:nvGrpSpPr>
          <p:grpSpPr>
            <a:xfrm>
              <a:off x="4386295" y="3446118"/>
              <a:ext cx="1005722" cy="933527"/>
              <a:chOff x="4683969" y="410587"/>
              <a:chExt cx="1005722" cy="933527"/>
            </a:xfrm>
            <a:solidFill>
              <a:schemeClr val="tx1"/>
            </a:solidFill>
          </p:grpSpPr>
          <p:grpSp>
            <p:nvGrpSpPr>
              <p:cNvPr id="1277" name="グループ化 1276"/>
              <p:cNvGrpSpPr/>
              <p:nvPr/>
            </p:nvGrpSpPr>
            <p:grpSpPr>
              <a:xfrm rot="16200000">
                <a:off x="4899441" y="195115"/>
                <a:ext cx="574778" cy="1005722"/>
                <a:chOff x="6378469" y="2625111"/>
                <a:chExt cx="889576" cy="1556542"/>
              </a:xfrm>
              <a:grpFill/>
            </p:grpSpPr>
            <p:sp>
              <p:nvSpPr>
                <p:cNvPr id="1281" name="円/楕円 1280"/>
                <p:cNvSpPr/>
                <p:nvPr/>
              </p:nvSpPr>
              <p:spPr bwMode="auto">
                <a:xfrm>
                  <a:off x="6840618" y="2717037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2" name="角丸四角形 1281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83" name="グループ化 1282"/>
                <p:cNvGrpSpPr/>
                <p:nvPr/>
              </p:nvGrpSpPr>
              <p:grpSpPr>
                <a:xfrm>
                  <a:off x="6378469" y="3751105"/>
                  <a:ext cx="612052" cy="430548"/>
                  <a:chOff x="6371051" y="3740772"/>
                  <a:chExt cx="612052" cy="430548"/>
                </a:xfrm>
                <a:grpFill/>
              </p:grpSpPr>
              <p:sp>
                <p:nvSpPr>
                  <p:cNvPr id="1290" name="角丸四角形 1289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91" name="角丸四角形 1290"/>
                  <p:cNvSpPr/>
                  <p:nvPr/>
                </p:nvSpPr>
                <p:spPr bwMode="auto">
                  <a:xfrm rot="2967034">
                    <a:off x="6601785" y="3792158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84" name="グループ化 1283"/>
                <p:cNvGrpSpPr/>
                <p:nvPr/>
              </p:nvGrpSpPr>
              <p:grpSpPr>
                <a:xfrm rot="8100000">
                  <a:off x="6659097" y="3126834"/>
                  <a:ext cx="508265" cy="560832"/>
                  <a:chOff x="6757197" y="3843643"/>
                  <a:chExt cx="612053" cy="675355"/>
                </a:xfrm>
                <a:grpFill/>
              </p:grpSpPr>
              <p:sp>
                <p:nvSpPr>
                  <p:cNvPr id="1288" name="角丸四角形 1287"/>
                  <p:cNvSpPr/>
                  <p:nvPr/>
                </p:nvSpPr>
                <p:spPr bwMode="auto">
                  <a:xfrm rot="17851256">
                    <a:off x="6966388" y="3729645"/>
                    <a:ext cx="193671" cy="6120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89" name="角丸四角形 1288"/>
                  <p:cNvSpPr/>
                  <p:nvPr/>
                </p:nvSpPr>
                <p:spPr bwMode="auto">
                  <a:xfrm rot="21558511">
                    <a:off x="6775062" y="3843643"/>
                    <a:ext cx="193671" cy="67535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85" name="グループ化 1284"/>
                <p:cNvGrpSpPr/>
                <p:nvPr/>
              </p:nvGrpSpPr>
              <p:grpSpPr>
                <a:xfrm rot="17159970">
                  <a:off x="6507590" y="2497451"/>
                  <a:ext cx="314816" cy="570136"/>
                  <a:chOff x="6962235" y="3800780"/>
                  <a:chExt cx="379102" cy="686559"/>
                </a:xfrm>
                <a:grpFill/>
              </p:grpSpPr>
              <p:sp>
                <p:nvSpPr>
                  <p:cNvPr id="1286" name="角丸四角形 1285"/>
                  <p:cNvSpPr/>
                  <p:nvPr/>
                </p:nvSpPr>
                <p:spPr bwMode="auto">
                  <a:xfrm rot="10550949">
                    <a:off x="7147667" y="3875288"/>
                    <a:ext cx="193670" cy="6120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87" name="角丸四角形 1286"/>
                  <p:cNvSpPr/>
                  <p:nvPr/>
                </p:nvSpPr>
                <p:spPr bwMode="auto">
                  <a:xfrm rot="2598576">
                    <a:off x="6962235" y="3800780"/>
                    <a:ext cx="193671" cy="67535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278" name="グループ化 1277"/>
              <p:cNvGrpSpPr/>
              <p:nvPr/>
            </p:nvGrpSpPr>
            <p:grpSpPr>
              <a:xfrm>
                <a:off x="5235487" y="940239"/>
                <a:ext cx="424001" cy="403875"/>
                <a:chOff x="5235487" y="940239"/>
                <a:chExt cx="424001" cy="403875"/>
              </a:xfrm>
              <a:grpFill/>
            </p:grpSpPr>
            <p:sp>
              <p:nvSpPr>
                <p:cNvPr id="1279" name="角丸四角形 1278"/>
                <p:cNvSpPr/>
                <p:nvPr/>
              </p:nvSpPr>
              <p:spPr bwMode="auto">
                <a:xfrm rot="6300000">
                  <a:off x="5370651" y="805075"/>
                  <a:ext cx="125136" cy="39546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0" name="角丸四角形 1279"/>
                <p:cNvSpPr/>
                <p:nvPr/>
              </p:nvSpPr>
              <p:spPr bwMode="auto">
                <a:xfrm rot="20700000">
                  <a:off x="5534352" y="979277"/>
                  <a:ext cx="125136" cy="36483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292" name="グループ化 1291"/>
            <p:cNvGrpSpPr/>
            <p:nvPr/>
          </p:nvGrpSpPr>
          <p:grpSpPr>
            <a:xfrm>
              <a:off x="4383514" y="3446118"/>
              <a:ext cx="1005722" cy="933527"/>
              <a:chOff x="4683969" y="410587"/>
              <a:chExt cx="1005722" cy="933527"/>
            </a:xfrm>
            <a:solidFill>
              <a:srgbClr val="FF0000"/>
            </a:solidFill>
          </p:grpSpPr>
          <p:grpSp>
            <p:nvGrpSpPr>
              <p:cNvPr id="1293" name="グループ化 1292"/>
              <p:cNvGrpSpPr/>
              <p:nvPr/>
            </p:nvGrpSpPr>
            <p:grpSpPr>
              <a:xfrm rot="16200000">
                <a:off x="4899441" y="195115"/>
                <a:ext cx="574778" cy="1005722"/>
                <a:chOff x="6378469" y="2625111"/>
                <a:chExt cx="889576" cy="1556542"/>
              </a:xfrm>
              <a:grpFill/>
            </p:grpSpPr>
            <p:sp>
              <p:nvSpPr>
                <p:cNvPr id="1297" name="円/楕円 1296"/>
                <p:cNvSpPr/>
                <p:nvPr/>
              </p:nvSpPr>
              <p:spPr bwMode="auto">
                <a:xfrm>
                  <a:off x="6840618" y="2717037"/>
                  <a:ext cx="427427" cy="427427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8" name="角丸四角形 1297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99" name="グループ化 1298"/>
                <p:cNvGrpSpPr/>
                <p:nvPr/>
              </p:nvGrpSpPr>
              <p:grpSpPr>
                <a:xfrm>
                  <a:off x="6378469" y="3751105"/>
                  <a:ext cx="612052" cy="430548"/>
                  <a:chOff x="6371051" y="3740772"/>
                  <a:chExt cx="612052" cy="430548"/>
                </a:xfrm>
                <a:grpFill/>
              </p:grpSpPr>
              <p:sp>
                <p:nvSpPr>
                  <p:cNvPr id="1306" name="角丸四角形 1305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7" name="角丸四角形 1306"/>
                  <p:cNvSpPr/>
                  <p:nvPr/>
                </p:nvSpPr>
                <p:spPr bwMode="auto">
                  <a:xfrm rot="2967034">
                    <a:off x="6601785" y="3792158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00" name="グループ化 1299"/>
                <p:cNvGrpSpPr/>
                <p:nvPr/>
              </p:nvGrpSpPr>
              <p:grpSpPr>
                <a:xfrm rot="8100000">
                  <a:off x="6659097" y="3126834"/>
                  <a:ext cx="508265" cy="560832"/>
                  <a:chOff x="6757197" y="3843643"/>
                  <a:chExt cx="612053" cy="675355"/>
                </a:xfrm>
                <a:grpFill/>
              </p:grpSpPr>
              <p:sp>
                <p:nvSpPr>
                  <p:cNvPr id="1304" name="角丸四角形 1303"/>
                  <p:cNvSpPr/>
                  <p:nvPr/>
                </p:nvSpPr>
                <p:spPr bwMode="auto">
                  <a:xfrm rot="17851256">
                    <a:off x="6966388" y="3729645"/>
                    <a:ext cx="193671" cy="6120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5" name="角丸四角形 1304"/>
                  <p:cNvSpPr/>
                  <p:nvPr/>
                </p:nvSpPr>
                <p:spPr bwMode="auto">
                  <a:xfrm rot="21558511">
                    <a:off x="6775062" y="3843643"/>
                    <a:ext cx="193671" cy="67535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01" name="グループ化 1300"/>
                <p:cNvGrpSpPr/>
                <p:nvPr/>
              </p:nvGrpSpPr>
              <p:grpSpPr>
                <a:xfrm rot="17159970">
                  <a:off x="6507590" y="2497451"/>
                  <a:ext cx="314816" cy="570136"/>
                  <a:chOff x="6962235" y="3800780"/>
                  <a:chExt cx="379102" cy="686559"/>
                </a:xfrm>
                <a:grpFill/>
              </p:grpSpPr>
              <p:sp>
                <p:nvSpPr>
                  <p:cNvPr id="1302" name="角丸四角形 1301"/>
                  <p:cNvSpPr/>
                  <p:nvPr/>
                </p:nvSpPr>
                <p:spPr bwMode="auto">
                  <a:xfrm rot="10550949">
                    <a:off x="7147667" y="3875288"/>
                    <a:ext cx="193670" cy="6120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3" name="角丸四角形 1302"/>
                  <p:cNvSpPr/>
                  <p:nvPr/>
                </p:nvSpPr>
                <p:spPr bwMode="auto">
                  <a:xfrm rot="2598576">
                    <a:off x="6962235" y="3800780"/>
                    <a:ext cx="193671" cy="67535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94" name="グループ化 1293"/>
              <p:cNvGrpSpPr/>
              <p:nvPr/>
            </p:nvGrpSpPr>
            <p:grpSpPr>
              <a:xfrm>
                <a:off x="5235487" y="940239"/>
                <a:ext cx="424001" cy="403875"/>
                <a:chOff x="5235487" y="940239"/>
                <a:chExt cx="424001" cy="403875"/>
              </a:xfrm>
              <a:grpFill/>
            </p:grpSpPr>
            <p:sp>
              <p:nvSpPr>
                <p:cNvPr id="1295" name="角丸四角形 1294"/>
                <p:cNvSpPr/>
                <p:nvPr/>
              </p:nvSpPr>
              <p:spPr bwMode="auto">
                <a:xfrm rot="6300000">
                  <a:off x="5370651" y="805075"/>
                  <a:ext cx="125136" cy="3954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6" name="角丸四角形 1295"/>
                <p:cNvSpPr/>
                <p:nvPr/>
              </p:nvSpPr>
              <p:spPr bwMode="auto">
                <a:xfrm rot="20700000">
                  <a:off x="5534352" y="979277"/>
                  <a:ext cx="125136" cy="364837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" name="グループ化 4"/>
          <p:cNvGrpSpPr/>
          <p:nvPr/>
        </p:nvGrpSpPr>
        <p:grpSpPr>
          <a:xfrm>
            <a:off x="4197636" y="5381598"/>
            <a:ext cx="1506934" cy="933527"/>
            <a:chOff x="4197636" y="5381598"/>
            <a:chExt cx="1506934" cy="933527"/>
          </a:xfrm>
        </p:grpSpPr>
        <p:grpSp>
          <p:nvGrpSpPr>
            <p:cNvPr id="1308" name="グループ化 1307"/>
            <p:cNvGrpSpPr/>
            <p:nvPr/>
          </p:nvGrpSpPr>
          <p:grpSpPr>
            <a:xfrm>
              <a:off x="4197636" y="5399156"/>
              <a:ext cx="1506934" cy="887834"/>
              <a:chOff x="407495" y="1102923"/>
              <a:chExt cx="1575175" cy="1335967"/>
            </a:xfrm>
          </p:grpSpPr>
          <p:sp>
            <p:nvSpPr>
              <p:cNvPr id="1309" name="正方形/長方形 1308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0" name="正方形/長方形 1309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1" name="正方形/長方形 1310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2" name="正方形/長方形 1311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3" name="正方形/長方形 1312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4" name="グループ化 1313"/>
            <p:cNvGrpSpPr/>
            <p:nvPr/>
          </p:nvGrpSpPr>
          <p:grpSpPr>
            <a:xfrm>
              <a:off x="4386295" y="5381598"/>
              <a:ext cx="1005722" cy="933527"/>
              <a:chOff x="4683969" y="410587"/>
              <a:chExt cx="1005722" cy="933527"/>
            </a:xfrm>
            <a:solidFill>
              <a:schemeClr val="tx1"/>
            </a:solidFill>
          </p:grpSpPr>
          <p:grpSp>
            <p:nvGrpSpPr>
              <p:cNvPr id="1315" name="グループ化 1314"/>
              <p:cNvGrpSpPr/>
              <p:nvPr/>
            </p:nvGrpSpPr>
            <p:grpSpPr>
              <a:xfrm rot="16200000">
                <a:off x="4899441" y="195115"/>
                <a:ext cx="574778" cy="1005722"/>
                <a:chOff x="6378469" y="2625111"/>
                <a:chExt cx="889576" cy="1556542"/>
              </a:xfrm>
              <a:grpFill/>
            </p:grpSpPr>
            <p:sp>
              <p:nvSpPr>
                <p:cNvPr id="1319" name="円/楕円 1318"/>
                <p:cNvSpPr/>
                <p:nvPr/>
              </p:nvSpPr>
              <p:spPr bwMode="auto">
                <a:xfrm>
                  <a:off x="6840618" y="2717037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0" name="角丸四角形 1319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21" name="グループ化 1320"/>
                <p:cNvGrpSpPr/>
                <p:nvPr/>
              </p:nvGrpSpPr>
              <p:grpSpPr>
                <a:xfrm>
                  <a:off x="6378469" y="3751105"/>
                  <a:ext cx="612052" cy="430548"/>
                  <a:chOff x="6371051" y="3740772"/>
                  <a:chExt cx="612052" cy="430548"/>
                </a:xfrm>
                <a:grpFill/>
              </p:grpSpPr>
              <p:sp>
                <p:nvSpPr>
                  <p:cNvPr id="1328" name="角丸四角形 1327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9" name="角丸四角形 1328"/>
                  <p:cNvSpPr/>
                  <p:nvPr/>
                </p:nvSpPr>
                <p:spPr bwMode="auto">
                  <a:xfrm rot="2967034">
                    <a:off x="6601785" y="3792158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22" name="グループ化 1321"/>
                <p:cNvGrpSpPr/>
                <p:nvPr/>
              </p:nvGrpSpPr>
              <p:grpSpPr>
                <a:xfrm rot="8100000">
                  <a:off x="6659097" y="3126834"/>
                  <a:ext cx="508265" cy="560832"/>
                  <a:chOff x="6757197" y="3843643"/>
                  <a:chExt cx="612053" cy="675355"/>
                </a:xfrm>
                <a:grpFill/>
              </p:grpSpPr>
              <p:sp>
                <p:nvSpPr>
                  <p:cNvPr id="1326" name="角丸四角形 1325"/>
                  <p:cNvSpPr/>
                  <p:nvPr/>
                </p:nvSpPr>
                <p:spPr bwMode="auto">
                  <a:xfrm rot="17851256">
                    <a:off x="6966388" y="3729645"/>
                    <a:ext cx="193671" cy="6120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7" name="角丸四角形 1326"/>
                  <p:cNvSpPr/>
                  <p:nvPr/>
                </p:nvSpPr>
                <p:spPr bwMode="auto">
                  <a:xfrm rot="21558511">
                    <a:off x="6775062" y="3843643"/>
                    <a:ext cx="193671" cy="67535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23" name="グループ化 1322"/>
                <p:cNvGrpSpPr/>
                <p:nvPr/>
              </p:nvGrpSpPr>
              <p:grpSpPr>
                <a:xfrm rot="17159970">
                  <a:off x="6507590" y="2497451"/>
                  <a:ext cx="314816" cy="570136"/>
                  <a:chOff x="6962235" y="3800780"/>
                  <a:chExt cx="379102" cy="686559"/>
                </a:xfrm>
                <a:grpFill/>
              </p:grpSpPr>
              <p:sp>
                <p:nvSpPr>
                  <p:cNvPr id="1324" name="角丸四角形 1323"/>
                  <p:cNvSpPr/>
                  <p:nvPr/>
                </p:nvSpPr>
                <p:spPr bwMode="auto">
                  <a:xfrm rot="10550949">
                    <a:off x="7147667" y="3875288"/>
                    <a:ext cx="193670" cy="6120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5" name="角丸四角形 1324"/>
                  <p:cNvSpPr/>
                  <p:nvPr/>
                </p:nvSpPr>
                <p:spPr bwMode="auto">
                  <a:xfrm rot="2598576">
                    <a:off x="6962235" y="3800780"/>
                    <a:ext cx="193671" cy="67535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316" name="グループ化 1315"/>
              <p:cNvGrpSpPr/>
              <p:nvPr/>
            </p:nvGrpSpPr>
            <p:grpSpPr>
              <a:xfrm>
                <a:off x="5235487" y="940239"/>
                <a:ext cx="424001" cy="403875"/>
                <a:chOff x="5235487" y="940239"/>
                <a:chExt cx="424001" cy="403875"/>
              </a:xfrm>
              <a:grpFill/>
            </p:grpSpPr>
            <p:sp>
              <p:nvSpPr>
                <p:cNvPr id="1317" name="角丸四角形 1316"/>
                <p:cNvSpPr/>
                <p:nvPr/>
              </p:nvSpPr>
              <p:spPr bwMode="auto">
                <a:xfrm rot="6300000">
                  <a:off x="5370651" y="805075"/>
                  <a:ext cx="125136" cy="39546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8" name="角丸四角形 1317"/>
                <p:cNvSpPr/>
                <p:nvPr/>
              </p:nvSpPr>
              <p:spPr bwMode="auto">
                <a:xfrm rot="20700000">
                  <a:off x="5534352" y="979277"/>
                  <a:ext cx="125136" cy="36483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330" name="グループ化 1329"/>
            <p:cNvGrpSpPr/>
            <p:nvPr/>
          </p:nvGrpSpPr>
          <p:grpSpPr>
            <a:xfrm>
              <a:off x="4383514" y="5381598"/>
              <a:ext cx="1005722" cy="933527"/>
              <a:chOff x="4683969" y="410587"/>
              <a:chExt cx="1005722" cy="933527"/>
            </a:xfrm>
            <a:solidFill>
              <a:schemeClr val="bg1"/>
            </a:solidFill>
          </p:grpSpPr>
          <p:grpSp>
            <p:nvGrpSpPr>
              <p:cNvPr id="1331" name="グループ化 1330"/>
              <p:cNvGrpSpPr/>
              <p:nvPr/>
            </p:nvGrpSpPr>
            <p:grpSpPr>
              <a:xfrm rot="16200000">
                <a:off x="4899441" y="195115"/>
                <a:ext cx="574778" cy="1005722"/>
                <a:chOff x="6378469" y="2625111"/>
                <a:chExt cx="889576" cy="1556542"/>
              </a:xfrm>
              <a:grpFill/>
            </p:grpSpPr>
            <p:sp>
              <p:nvSpPr>
                <p:cNvPr id="1335" name="円/楕円 1334"/>
                <p:cNvSpPr/>
                <p:nvPr/>
              </p:nvSpPr>
              <p:spPr bwMode="auto">
                <a:xfrm>
                  <a:off x="6840618" y="2717037"/>
                  <a:ext cx="427427" cy="427427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6" name="角丸四角形 1335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37" name="グループ化 1336"/>
                <p:cNvGrpSpPr/>
                <p:nvPr/>
              </p:nvGrpSpPr>
              <p:grpSpPr>
                <a:xfrm>
                  <a:off x="6378469" y="3751105"/>
                  <a:ext cx="612052" cy="430548"/>
                  <a:chOff x="6371051" y="3740772"/>
                  <a:chExt cx="612052" cy="430548"/>
                </a:xfrm>
                <a:grpFill/>
              </p:grpSpPr>
              <p:sp>
                <p:nvSpPr>
                  <p:cNvPr id="1344" name="角丸四角形 1343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5" name="角丸四角形 1344"/>
                  <p:cNvSpPr/>
                  <p:nvPr/>
                </p:nvSpPr>
                <p:spPr bwMode="auto">
                  <a:xfrm rot="2967034">
                    <a:off x="6601785" y="3792158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38" name="グループ化 1337"/>
                <p:cNvGrpSpPr/>
                <p:nvPr/>
              </p:nvGrpSpPr>
              <p:grpSpPr>
                <a:xfrm rot="8100000">
                  <a:off x="6659097" y="3126834"/>
                  <a:ext cx="508265" cy="560832"/>
                  <a:chOff x="6757197" y="3843643"/>
                  <a:chExt cx="612053" cy="675355"/>
                </a:xfrm>
                <a:grpFill/>
              </p:grpSpPr>
              <p:sp>
                <p:nvSpPr>
                  <p:cNvPr id="1342" name="角丸四角形 1341"/>
                  <p:cNvSpPr/>
                  <p:nvPr/>
                </p:nvSpPr>
                <p:spPr bwMode="auto">
                  <a:xfrm rot="17851256">
                    <a:off x="6966388" y="3729645"/>
                    <a:ext cx="193671" cy="6120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3" name="角丸四角形 1342"/>
                  <p:cNvSpPr/>
                  <p:nvPr/>
                </p:nvSpPr>
                <p:spPr bwMode="auto">
                  <a:xfrm rot="21558511">
                    <a:off x="6775062" y="3843643"/>
                    <a:ext cx="193671" cy="67535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39" name="グループ化 1338"/>
                <p:cNvGrpSpPr/>
                <p:nvPr/>
              </p:nvGrpSpPr>
              <p:grpSpPr>
                <a:xfrm rot="17159970">
                  <a:off x="6507590" y="2497451"/>
                  <a:ext cx="314816" cy="570136"/>
                  <a:chOff x="6962235" y="3800780"/>
                  <a:chExt cx="379102" cy="686559"/>
                </a:xfrm>
                <a:grpFill/>
              </p:grpSpPr>
              <p:sp>
                <p:nvSpPr>
                  <p:cNvPr id="1340" name="角丸四角形 1339"/>
                  <p:cNvSpPr/>
                  <p:nvPr/>
                </p:nvSpPr>
                <p:spPr bwMode="auto">
                  <a:xfrm rot="10550949">
                    <a:off x="7147667" y="3875288"/>
                    <a:ext cx="193670" cy="6120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1" name="角丸四角形 1340"/>
                  <p:cNvSpPr/>
                  <p:nvPr/>
                </p:nvSpPr>
                <p:spPr bwMode="auto">
                  <a:xfrm rot="2598576">
                    <a:off x="6962235" y="3800780"/>
                    <a:ext cx="193671" cy="67535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32" name="グループ化 1331"/>
              <p:cNvGrpSpPr/>
              <p:nvPr/>
            </p:nvGrpSpPr>
            <p:grpSpPr>
              <a:xfrm>
                <a:off x="5235487" y="940239"/>
                <a:ext cx="424001" cy="403875"/>
                <a:chOff x="5235487" y="940239"/>
                <a:chExt cx="424001" cy="403875"/>
              </a:xfrm>
              <a:grpFill/>
            </p:grpSpPr>
            <p:sp>
              <p:nvSpPr>
                <p:cNvPr id="1333" name="角丸四角形 1332"/>
                <p:cNvSpPr/>
                <p:nvPr/>
              </p:nvSpPr>
              <p:spPr bwMode="auto">
                <a:xfrm rot="6300000">
                  <a:off x="5370651" y="805075"/>
                  <a:ext cx="125136" cy="3954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4" name="角丸四角形 1333"/>
                <p:cNvSpPr/>
                <p:nvPr/>
              </p:nvSpPr>
              <p:spPr bwMode="auto">
                <a:xfrm rot="20700000">
                  <a:off x="5534352" y="979277"/>
                  <a:ext cx="125136" cy="364837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8008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407497" y="968958"/>
            <a:ext cx="1664071" cy="1469932"/>
            <a:chOff x="407497" y="968958"/>
            <a:chExt cx="1664071" cy="1469932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407497" y="1551056"/>
              <a:ext cx="1228440" cy="887834"/>
              <a:chOff x="407495" y="1102923"/>
              <a:chExt cx="1575175" cy="1335967"/>
            </a:xfrm>
            <a:solidFill>
              <a:schemeClr val="tx1"/>
            </a:solidFill>
          </p:grpSpPr>
          <p:sp>
            <p:nvSpPr>
              <p:cNvPr id="594" name="正方形/長方形 593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正方形/長方形 592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正方形/長方形 516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正方形/長方形 481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正方形/長方形 594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1" name="グループ化 600"/>
            <p:cNvGrpSpPr/>
            <p:nvPr/>
          </p:nvGrpSpPr>
          <p:grpSpPr>
            <a:xfrm rot="636944" flipH="1">
              <a:off x="1036677" y="968958"/>
              <a:ext cx="1034891" cy="1132618"/>
              <a:chOff x="5774364" y="2641533"/>
              <a:chExt cx="1637231" cy="1791839"/>
            </a:xfrm>
            <a:solidFill>
              <a:srgbClr val="006600"/>
            </a:solidFill>
          </p:grpSpPr>
          <p:sp>
            <p:nvSpPr>
              <p:cNvPr id="617" name="円/楕円 616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8" name="角丸四角形 617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9" name="グループ化 618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629" name="角丸四角形 628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角丸四角形 629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0" name="グループ化 619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627" name="角丸四角形 626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角丸四角形 627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1" name="グループ化 620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625" name="角丸四角形 624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角丸四角形 625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2" name="グループ化 621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623" name="角丸四角形 622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角丸四角形 623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" name="グループ化 9"/>
          <p:cNvGrpSpPr/>
          <p:nvPr/>
        </p:nvGrpSpPr>
        <p:grpSpPr>
          <a:xfrm>
            <a:off x="6056916" y="1087747"/>
            <a:ext cx="1228440" cy="1351143"/>
            <a:chOff x="6056916" y="1087747"/>
            <a:chExt cx="1228440" cy="1351143"/>
          </a:xfrm>
        </p:grpSpPr>
        <p:grpSp>
          <p:nvGrpSpPr>
            <p:cNvPr id="887" name="グループ化 886"/>
            <p:cNvGrpSpPr/>
            <p:nvPr/>
          </p:nvGrpSpPr>
          <p:grpSpPr>
            <a:xfrm>
              <a:off x="6056916" y="1421515"/>
              <a:ext cx="1228440" cy="1017375"/>
              <a:chOff x="407495" y="1102923"/>
              <a:chExt cx="1575175" cy="1335967"/>
            </a:xfrm>
            <a:solidFill>
              <a:schemeClr val="tx1"/>
            </a:solidFill>
          </p:grpSpPr>
          <p:sp>
            <p:nvSpPr>
              <p:cNvPr id="888" name="正方形/長方形 887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正方形/長方形 888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正方形/長方形 889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正方形/長方形 890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正方形/長方形 891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5" name="グループ化 894"/>
            <p:cNvGrpSpPr/>
            <p:nvPr/>
          </p:nvGrpSpPr>
          <p:grpSpPr>
            <a:xfrm flipH="1">
              <a:off x="6586264" y="1087747"/>
              <a:ext cx="401190" cy="916870"/>
              <a:chOff x="6220753" y="2544378"/>
              <a:chExt cx="671804" cy="1535331"/>
            </a:xfrm>
            <a:solidFill>
              <a:srgbClr val="006600"/>
            </a:solidFill>
          </p:grpSpPr>
          <p:sp>
            <p:nvSpPr>
              <p:cNvPr id="905" name="角丸四角形 904"/>
              <p:cNvSpPr/>
              <p:nvPr/>
            </p:nvSpPr>
            <p:spPr bwMode="auto">
              <a:xfrm rot="2021994">
                <a:off x="6321458" y="3037680"/>
                <a:ext cx="160828" cy="63437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円/楕円 895"/>
              <p:cNvSpPr/>
              <p:nvPr/>
            </p:nvSpPr>
            <p:spPr bwMode="auto">
              <a:xfrm>
                <a:off x="6465131" y="2544378"/>
                <a:ext cx="427426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7" name="角丸四角形 896"/>
              <p:cNvSpPr/>
              <p:nvPr/>
            </p:nvSpPr>
            <p:spPr bwMode="auto">
              <a:xfrm>
                <a:off x="6466996" y="2968977"/>
                <a:ext cx="411438" cy="78260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角丸四角形 908"/>
              <p:cNvSpPr/>
              <p:nvPr/>
            </p:nvSpPr>
            <p:spPr bwMode="auto">
              <a:xfrm>
                <a:off x="6221992" y="3553787"/>
                <a:ext cx="193671" cy="52592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角丸四角形 906"/>
              <p:cNvSpPr/>
              <p:nvPr/>
            </p:nvSpPr>
            <p:spPr bwMode="auto">
              <a:xfrm rot="5400000">
                <a:off x="6406245" y="3373308"/>
                <a:ext cx="193670" cy="564653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4197636" y="1354424"/>
            <a:ext cx="1506934" cy="1084466"/>
            <a:chOff x="4197636" y="1354424"/>
            <a:chExt cx="1506934" cy="1084466"/>
          </a:xfrm>
        </p:grpSpPr>
        <p:grpSp>
          <p:nvGrpSpPr>
            <p:cNvPr id="1196" name="グループ化 1195"/>
            <p:cNvGrpSpPr/>
            <p:nvPr/>
          </p:nvGrpSpPr>
          <p:grpSpPr>
            <a:xfrm>
              <a:off x="4197636" y="1551056"/>
              <a:ext cx="1506934" cy="887834"/>
              <a:chOff x="407495" y="1102923"/>
              <a:chExt cx="1575175" cy="1335967"/>
            </a:xfrm>
            <a:solidFill>
              <a:schemeClr val="tx1"/>
            </a:solidFill>
          </p:grpSpPr>
          <p:sp>
            <p:nvSpPr>
              <p:cNvPr id="1197" name="正方形/長方形 1196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正方形/長方形 1197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正方形/長方形 1198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正方形/長方形 1199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正方形/長方形 1200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/>
            <p:cNvGrpSpPr/>
            <p:nvPr/>
          </p:nvGrpSpPr>
          <p:grpSpPr>
            <a:xfrm rot="376985">
              <a:off x="4643164" y="1354424"/>
              <a:ext cx="958102" cy="889325"/>
              <a:chOff x="4683969" y="410587"/>
              <a:chExt cx="1005722" cy="933527"/>
            </a:xfrm>
            <a:solidFill>
              <a:srgbClr val="006600"/>
            </a:solidFill>
          </p:grpSpPr>
          <p:grpSp>
            <p:nvGrpSpPr>
              <p:cNvPr id="1218" name="グループ化 1217"/>
              <p:cNvGrpSpPr/>
              <p:nvPr/>
            </p:nvGrpSpPr>
            <p:grpSpPr>
              <a:xfrm rot="16200000">
                <a:off x="4899441" y="195115"/>
                <a:ext cx="574778" cy="1005722"/>
                <a:chOff x="6378469" y="2625111"/>
                <a:chExt cx="889576" cy="1556542"/>
              </a:xfrm>
              <a:grpFill/>
            </p:grpSpPr>
            <p:sp>
              <p:nvSpPr>
                <p:cNvPr id="1219" name="円/楕円 1218"/>
                <p:cNvSpPr/>
                <p:nvPr/>
              </p:nvSpPr>
              <p:spPr bwMode="auto">
                <a:xfrm>
                  <a:off x="6840618" y="2717037"/>
                  <a:ext cx="427427" cy="427427"/>
                </a:xfrm>
                <a:prstGeom prst="ellipse">
                  <a:avLst/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0" name="角丸四角形 1219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21" name="グループ化 1220"/>
                <p:cNvGrpSpPr/>
                <p:nvPr/>
              </p:nvGrpSpPr>
              <p:grpSpPr>
                <a:xfrm>
                  <a:off x="6378469" y="3751105"/>
                  <a:ext cx="612052" cy="430548"/>
                  <a:chOff x="6371051" y="3740772"/>
                  <a:chExt cx="612052" cy="430548"/>
                </a:xfrm>
                <a:grpFill/>
              </p:grpSpPr>
              <p:sp>
                <p:nvSpPr>
                  <p:cNvPr id="1231" name="角丸四角形 1230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32" name="角丸四角形 1231"/>
                  <p:cNvSpPr/>
                  <p:nvPr/>
                </p:nvSpPr>
                <p:spPr bwMode="auto">
                  <a:xfrm rot="2967034">
                    <a:off x="6601785" y="3792158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23" name="グループ化 1222"/>
                <p:cNvGrpSpPr/>
                <p:nvPr/>
              </p:nvGrpSpPr>
              <p:grpSpPr>
                <a:xfrm rot="8100000">
                  <a:off x="6659097" y="3126834"/>
                  <a:ext cx="508265" cy="560832"/>
                  <a:chOff x="6757197" y="3843643"/>
                  <a:chExt cx="612053" cy="675355"/>
                </a:xfrm>
                <a:grpFill/>
              </p:grpSpPr>
              <p:sp>
                <p:nvSpPr>
                  <p:cNvPr id="1227" name="角丸四角形 1226"/>
                  <p:cNvSpPr/>
                  <p:nvPr/>
                </p:nvSpPr>
                <p:spPr bwMode="auto">
                  <a:xfrm rot="17851256">
                    <a:off x="6966388" y="3729645"/>
                    <a:ext cx="193671" cy="6120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8" name="角丸四角形 1227"/>
                  <p:cNvSpPr/>
                  <p:nvPr/>
                </p:nvSpPr>
                <p:spPr bwMode="auto">
                  <a:xfrm rot="21558511">
                    <a:off x="6775062" y="3843643"/>
                    <a:ext cx="193671" cy="67535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24" name="グループ化 1223"/>
                <p:cNvGrpSpPr/>
                <p:nvPr/>
              </p:nvGrpSpPr>
              <p:grpSpPr>
                <a:xfrm rot="17159970">
                  <a:off x="6507590" y="2497451"/>
                  <a:ext cx="314816" cy="570136"/>
                  <a:chOff x="6962235" y="3800780"/>
                  <a:chExt cx="379102" cy="686559"/>
                </a:xfrm>
                <a:grpFill/>
              </p:grpSpPr>
              <p:sp>
                <p:nvSpPr>
                  <p:cNvPr id="1225" name="角丸四角形 1224"/>
                  <p:cNvSpPr/>
                  <p:nvPr/>
                </p:nvSpPr>
                <p:spPr bwMode="auto">
                  <a:xfrm rot="10550949">
                    <a:off x="7147667" y="3875288"/>
                    <a:ext cx="193670" cy="6120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6" name="角丸四角形 1225"/>
                  <p:cNvSpPr/>
                  <p:nvPr/>
                </p:nvSpPr>
                <p:spPr bwMode="auto">
                  <a:xfrm rot="2598576">
                    <a:off x="6962235" y="3800780"/>
                    <a:ext cx="193671" cy="67535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8" name="グループ化 97"/>
              <p:cNvGrpSpPr/>
              <p:nvPr/>
            </p:nvGrpSpPr>
            <p:grpSpPr>
              <a:xfrm>
                <a:off x="5235487" y="940239"/>
                <a:ext cx="424001" cy="403875"/>
                <a:chOff x="5235487" y="940239"/>
                <a:chExt cx="424001" cy="403875"/>
              </a:xfrm>
              <a:grpFill/>
            </p:grpSpPr>
            <p:sp>
              <p:nvSpPr>
                <p:cNvPr id="1252" name="角丸四角形 1251"/>
                <p:cNvSpPr/>
                <p:nvPr/>
              </p:nvSpPr>
              <p:spPr bwMode="auto">
                <a:xfrm rot="6300000">
                  <a:off x="5370651" y="805075"/>
                  <a:ext cx="125136" cy="39546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3" name="角丸四角形 1252"/>
                <p:cNvSpPr/>
                <p:nvPr/>
              </p:nvSpPr>
              <p:spPr bwMode="auto">
                <a:xfrm rot="20700000">
                  <a:off x="5534352" y="979277"/>
                  <a:ext cx="125136" cy="36483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7" name="グループ化 6"/>
          <p:cNvGrpSpPr/>
          <p:nvPr/>
        </p:nvGrpSpPr>
        <p:grpSpPr>
          <a:xfrm>
            <a:off x="2294171" y="729337"/>
            <a:ext cx="1283755" cy="1709553"/>
            <a:chOff x="2294171" y="729337"/>
            <a:chExt cx="1283755" cy="1709553"/>
          </a:xfrm>
        </p:grpSpPr>
        <p:grpSp>
          <p:nvGrpSpPr>
            <p:cNvPr id="578" name="グループ化 577"/>
            <p:cNvGrpSpPr/>
            <p:nvPr/>
          </p:nvGrpSpPr>
          <p:grpSpPr>
            <a:xfrm>
              <a:off x="2294171" y="1551056"/>
              <a:ext cx="1228440" cy="887834"/>
              <a:chOff x="407495" y="1102923"/>
              <a:chExt cx="1575175" cy="1335967"/>
            </a:xfrm>
            <a:solidFill>
              <a:schemeClr val="tx1"/>
            </a:solidFill>
          </p:grpSpPr>
          <p:sp>
            <p:nvSpPr>
              <p:cNvPr id="579" name="正方形/長方形 578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正方形/長方形 579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正方形/長方形 580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正方形/長方形 581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正方形/長方形 582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4" name="グループ化 583"/>
            <p:cNvGrpSpPr/>
            <p:nvPr/>
          </p:nvGrpSpPr>
          <p:grpSpPr>
            <a:xfrm rot="1530242">
              <a:off x="2543035" y="729337"/>
              <a:ext cx="1034891" cy="1132618"/>
              <a:chOff x="5774364" y="2641533"/>
              <a:chExt cx="1637231" cy="1791839"/>
            </a:xfrm>
            <a:solidFill>
              <a:srgbClr val="006600"/>
            </a:solidFill>
          </p:grpSpPr>
          <p:sp>
            <p:nvSpPr>
              <p:cNvPr id="585" name="円/楕円 584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6" name="角丸四角形 585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7" name="グループ化 586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631" name="角丸四角形 630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角丸四角形 631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8" name="グループ化 587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598" name="角丸四角形 597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角丸四角形 599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9" name="グループ化 588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596" name="角丸四角形 595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角丸四角形 596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0" name="グループ化 589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591" name="角丸四角形 590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角丸四角形 591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" name="グループ化 10"/>
          <p:cNvGrpSpPr/>
          <p:nvPr/>
        </p:nvGrpSpPr>
        <p:grpSpPr>
          <a:xfrm>
            <a:off x="7906036" y="897439"/>
            <a:ext cx="1395074" cy="1541451"/>
            <a:chOff x="7906036" y="897439"/>
            <a:chExt cx="1395074" cy="1541451"/>
          </a:xfrm>
        </p:grpSpPr>
        <p:grpSp>
          <p:nvGrpSpPr>
            <p:cNvPr id="633" name="グループ化 632"/>
            <p:cNvGrpSpPr/>
            <p:nvPr/>
          </p:nvGrpSpPr>
          <p:grpSpPr>
            <a:xfrm>
              <a:off x="7906036" y="1421515"/>
              <a:ext cx="1228440" cy="1017375"/>
              <a:chOff x="407495" y="1102923"/>
              <a:chExt cx="1575175" cy="1335967"/>
            </a:xfrm>
            <a:solidFill>
              <a:schemeClr val="tx1"/>
            </a:solidFill>
          </p:grpSpPr>
          <p:sp>
            <p:nvSpPr>
              <p:cNvPr id="634" name="正方形/長方形 633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正方形/長方形 634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正方形/長方形 635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正方形/長方形 636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正方形/長方形 663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5" name="グループ化 664"/>
            <p:cNvGrpSpPr/>
            <p:nvPr/>
          </p:nvGrpSpPr>
          <p:grpSpPr>
            <a:xfrm flipH="1">
              <a:off x="8209088" y="897439"/>
              <a:ext cx="401190" cy="916870"/>
              <a:chOff x="6220753" y="2544378"/>
              <a:chExt cx="671804" cy="1535331"/>
            </a:xfrm>
            <a:solidFill>
              <a:srgbClr val="006600"/>
            </a:solidFill>
          </p:grpSpPr>
          <p:sp>
            <p:nvSpPr>
              <p:cNvPr id="668" name="角丸四角形 667"/>
              <p:cNvSpPr/>
              <p:nvPr/>
            </p:nvSpPr>
            <p:spPr bwMode="auto">
              <a:xfrm rot="2021994">
                <a:off x="6321458" y="3037680"/>
                <a:ext cx="160828" cy="63437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円/楕円 683"/>
              <p:cNvSpPr/>
              <p:nvPr/>
            </p:nvSpPr>
            <p:spPr bwMode="auto">
              <a:xfrm>
                <a:off x="6465131" y="2544378"/>
                <a:ext cx="427426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5" name="角丸四角形 684"/>
              <p:cNvSpPr/>
              <p:nvPr/>
            </p:nvSpPr>
            <p:spPr bwMode="auto">
              <a:xfrm>
                <a:off x="6466996" y="2968977"/>
                <a:ext cx="411438" cy="78260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角丸四角形 685"/>
              <p:cNvSpPr/>
              <p:nvPr/>
            </p:nvSpPr>
            <p:spPr bwMode="auto">
              <a:xfrm>
                <a:off x="6221992" y="3553787"/>
                <a:ext cx="193671" cy="52592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角丸四角形 686"/>
              <p:cNvSpPr/>
              <p:nvPr/>
            </p:nvSpPr>
            <p:spPr bwMode="auto">
              <a:xfrm rot="5400000">
                <a:off x="6406245" y="3373308"/>
                <a:ext cx="193670" cy="564653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8" name="グループ化 687"/>
            <p:cNvGrpSpPr/>
            <p:nvPr/>
          </p:nvGrpSpPr>
          <p:grpSpPr>
            <a:xfrm flipH="1">
              <a:off x="8899920" y="1472762"/>
              <a:ext cx="401190" cy="916870"/>
              <a:chOff x="6220753" y="2544378"/>
              <a:chExt cx="671804" cy="1535331"/>
            </a:xfrm>
            <a:solidFill>
              <a:srgbClr val="006600"/>
            </a:solidFill>
          </p:grpSpPr>
          <p:sp>
            <p:nvSpPr>
              <p:cNvPr id="689" name="角丸四角形 688"/>
              <p:cNvSpPr/>
              <p:nvPr/>
            </p:nvSpPr>
            <p:spPr bwMode="auto">
              <a:xfrm rot="2021994">
                <a:off x="6321458" y="3037680"/>
                <a:ext cx="160828" cy="63437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円/楕円 689"/>
              <p:cNvSpPr/>
              <p:nvPr/>
            </p:nvSpPr>
            <p:spPr bwMode="auto">
              <a:xfrm>
                <a:off x="6465131" y="2544378"/>
                <a:ext cx="427426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1" name="角丸四角形 690"/>
              <p:cNvSpPr/>
              <p:nvPr/>
            </p:nvSpPr>
            <p:spPr bwMode="auto">
              <a:xfrm>
                <a:off x="6466996" y="2968977"/>
                <a:ext cx="411438" cy="78260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角丸四角形 691"/>
              <p:cNvSpPr/>
              <p:nvPr/>
            </p:nvSpPr>
            <p:spPr bwMode="auto">
              <a:xfrm>
                <a:off x="6221992" y="3553787"/>
                <a:ext cx="193671" cy="52592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角丸四角形 692"/>
              <p:cNvSpPr/>
              <p:nvPr/>
            </p:nvSpPr>
            <p:spPr bwMode="auto">
              <a:xfrm rot="5400000">
                <a:off x="6406245" y="3373308"/>
                <a:ext cx="193670" cy="564653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407497" y="2909518"/>
            <a:ext cx="1664071" cy="1469932"/>
            <a:chOff x="407497" y="2909518"/>
            <a:chExt cx="1664071" cy="1469932"/>
          </a:xfrm>
        </p:grpSpPr>
        <p:grpSp>
          <p:nvGrpSpPr>
            <p:cNvPr id="694" name="グループ化 693"/>
            <p:cNvGrpSpPr/>
            <p:nvPr/>
          </p:nvGrpSpPr>
          <p:grpSpPr>
            <a:xfrm>
              <a:off x="407497" y="3491616"/>
              <a:ext cx="1228440" cy="887834"/>
              <a:chOff x="407495" y="1102923"/>
              <a:chExt cx="1575175" cy="1335967"/>
            </a:xfrm>
            <a:solidFill>
              <a:schemeClr val="tx1"/>
            </a:solidFill>
          </p:grpSpPr>
          <p:sp>
            <p:nvSpPr>
              <p:cNvPr id="695" name="正方形/長方形 694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正方形/長方形 695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正方形/長方形 696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正方形/長方形 698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正方形/長方形 699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3" name="グループ化 702"/>
            <p:cNvGrpSpPr/>
            <p:nvPr/>
          </p:nvGrpSpPr>
          <p:grpSpPr>
            <a:xfrm rot="636944" flipH="1">
              <a:off x="1036677" y="2909518"/>
              <a:ext cx="1034891" cy="1132618"/>
              <a:chOff x="5774364" y="2641533"/>
              <a:chExt cx="1637231" cy="1791839"/>
            </a:xfrm>
            <a:solidFill>
              <a:srgbClr val="FF0000"/>
            </a:solidFill>
          </p:grpSpPr>
          <p:sp>
            <p:nvSpPr>
              <p:cNvPr id="719" name="円/楕円 718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0" name="角丸四角形 719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1" name="グループ化 720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731" name="角丸四角形 730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角丸四角形 731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2" name="グループ化 721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729" name="角丸四角形 728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角丸四角形 729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3" name="グループ化 722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727" name="角丸四角形 726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角丸四角形 727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4" name="グループ化 723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725" name="角丸四角形 724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角丸四角形 725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0" name="グループ化 19"/>
          <p:cNvGrpSpPr/>
          <p:nvPr/>
        </p:nvGrpSpPr>
        <p:grpSpPr>
          <a:xfrm>
            <a:off x="6056916" y="3028307"/>
            <a:ext cx="1228440" cy="1351143"/>
            <a:chOff x="6056916" y="3028307"/>
            <a:chExt cx="1228440" cy="1351143"/>
          </a:xfrm>
        </p:grpSpPr>
        <p:grpSp>
          <p:nvGrpSpPr>
            <p:cNvPr id="733" name="グループ化 732"/>
            <p:cNvGrpSpPr/>
            <p:nvPr/>
          </p:nvGrpSpPr>
          <p:grpSpPr>
            <a:xfrm>
              <a:off x="6056916" y="3362075"/>
              <a:ext cx="1228440" cy="1017375"/>
              <a:chOff x="407495" y="1102923"/>
              <a:chExt cx="1575175" cy="1335967"/>
            </a:xfrm>
            <a:solidFill>
              <a:schemeClr val="tx1"/>
            </a:solidFill>
          </p:grpSpPr>
          <p:sp>
            <p:nvSpPr>
              <p:cNvPr id="734" name="正方形/長方形 733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正方形/長方形 734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正方形/長方形 735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正方形/長方形 736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正方形/長方形 737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9" name="グループ化 738"/>
            <p:cNvGrpSpPr/>
            <p:nvPr/>
          </p:nvGrpSpPr>
          <p:grpSpPr>
            <a:xfrm flipH="1">
              <a:off x="6586264" y="3028307"/>
              <a:ext cx="401190" cy="916870"/>
              <a:chOff x="6220753" y="2544378"/>
              <a:chExt cx="671804" cy="1535331"/>
            </a:xfrm>
            <a:solidFill>
              <a:srgbClr val="FF0000"/>
            </a:solidFill>
          </p:grpSpPr>
          <p:sp>
            <p:nvSpPr>
              <p:cNvPr id="740" name="角丸四角形 739"/>
              <p:cNvSpPr/>
              <p:nvPr/>
            </p:nvSpPr>
            <p:spPr bwMode="auto">
              <a:xfrm rot="2021994">
                <a:off x="6321458" y="3037680"/>
                <a:ext cx="160828" cy="63437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円/楕円 740"/>
              <p:cNvSpPr/>
              <p:nvPr/>
            </p:nvSpPr>
            <p:spPr bwMode="auto">
              <a:xfrm>
                <a:off x="6465131" y="2544378"/>
                <a:ext cx="427426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2" name="角丸四角形 741"/>
              <p:cNvSpPr/>
              <p:nvPr/>
            </p:nvSpPr>
            <p:spPr bwMode="auto">
              <a:xfrm>
                <a:off x="6466996" y="2968977"/>
                <a:ext cx="411438" cy="78260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角丸四角形 742"/>
              <p:cNvSpPr/>
              <p:nvPr/>
            </p:nvSpPr>
            <p:spPr bwMode="auto">
              <a:xfrm>
                <a:off x="6221992" y="3553787"/>
                <a:ext cx="193671" cy="52592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角丸四角形 743"/>
              <p:cNvSpPr/>
              <p:nvPr/>
            </p:nvSpPr>
            <p:spPr bwMode="auto">
              <a:xfrm rot="5400000">
                <a:off x="6406245" y="3373308"/>
                <a:ext cx="193670" cy="564653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4197636" y="3294984"/>
            <a:ext cx="1506934" cy="1084466"/>
            <a:chOff x="4197636" y="3294984"/>
            <a:chExt cx="1506934" cy="1084466"/>
          </a:xfrm>
        </p:grpSpPr>
        <p:grpSp>
          <p:nvGrpSpPr>
            <p:cNvPr id="745" name="グループ化 744"/>
            <p:cNvGrpSpPr/>
            <p:nvPr/>
          </p:nvGrpSpPr>
          <p:grpSpPr>
            <a:xfrm>
              <a:off x="4197636" y="3491616"/>
              <a:ext cx="1506934" cy="887834"/>
              <a:chOff x="407495" y="1102923"/>
              <a:chExt cx="1575175" cy="1335967"/>
            </a:xfrm>
            <a:solidFill>
              <a:schemeClr val="tx1"/>
            </a:solidFill>
          </p:grpSpPr>
          <p:sp>
            <p:nvSpPr>
              <p:cNvPr id="746" name="正方形/長方形 745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正方形/長方形 746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正方形/長方形 747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正方形/長方形 748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正方形/長方形 749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1" name="グループ化 750"/>
            <p:cNvGrpSpPr/>
            <p:nvPr/>
          </p:nvGrpSpPr>
          <p:grpSpPr>
            <a:xfrm rot="376985">
              <a:off x="4643164" y="3294984"/>
              <a:ext cx="958102" cy="889325"/>
              <a:chOff x="4683969" y="410587"/>
              <a:chExt cx="1005722" cy="933527"/>
            </a:xfrm>
            <a:solidFill>
              <a:srgbClr val="FF0000"/>
            </a:solidFill>
          </p:grpSpPr>
          <p:grpSp>
            <p:nvGrpSpPr>
              <p:cNvPr id="752" name="グループ化 751"/>
              <p:cNvGrpSpPr/>
              <p:nvPr/>
            </p:nvGrpSpPr>
            <p:grpSpPr>
              <a:xfrm rot="16200000">
                <a:off x="4899441" y="195115"/>
                <a:ext cx="574778" cy="1005722"/>
                <a:chOff x="6378469" y="2625111"/>
                <a:chExt cx="889576" cy="1556542"/>
              </a:xfrm>
              <a:grpFill/>
            </p:grpSpPr>
            <p:sp>
              <p:nvSpPr>
                <p:cNvPr id="756" name="円/楕円 755"/>
                <p:cNvSpPr/>
                <p:nvPr/>
              </p:nvSpPr>
              <p:spPr bwMode="auto">
                <a:xfrm>
                  <a:off x="6840618" y="2717037"/>
                  <a:ext cx="427427" cy="427427"/>
                </a:xfrm>
                <a:prstGeom prst="ellipse">
                  <a:avLst/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7" name="角丸四角形 756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58" name="グループ化 757"/>
                <p:cNvGrpSpPr/>
                <p:nvPr/>
              </p:nvGrpSpPr>
              <p:grpSpPr>
                <a:xfrm>
                  <a:off x="6378469" y="3751105"/>
                  <a:ext cx="612052" cy="430548"/>
                  <a:chOff x="6371051" y="3740772"/>
                  <a:chExt cx="612052" cy="430548"/>
                </a:xfrm>
                <a:grpFill/>
              </p:grpSpPr>
              <p:sp>
                <p:nvSpPr>
                  <p:cNvPr id="898" name="角丸四角形 897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9" name="角丸四角形 898"/>
                  <p:cNvSpPr/>
                  <p:nvPr/>
                </p:nvSpPr>
                <p:spPr bwMode="auto">
                  <a:xfrm rot="2967034">
                    <a:off x="6601785" y="3792158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59" name="グループ化 758"/>
                <p:cNvGrpSpPr/>
                <p:nvPr/>
              </p:nvGrpSpPr>
              <p:grpSpPr>
                <a:xfrm rot="8100000">
                  <a:off x="6659097" y="3126834"/>
                  <a:ext cx="508265" cy="560832"/>
                  <a:chOff x="6757197" y="3843643"/>
                  <a:chExt cx="612053" cy="675355"/>
                </a:xfrm>
                <a:grpFill/>
              </p:grpSpPr>
              <p:sp>
                <p:nvSpPr>
                  <p:cNvPr id="893" name="角丸四角形 892"/>
                  <p:cNvSpPr/>
                  <p:nvPr/>
                </p:nvSpPr>
                <p:spPr bwMode="auto">
                  <a:xfrm rot="17851256">
                    <a:off x="6966388" y="3729645"/>
                    <a:ext cx="193671" cy="6120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4" name="角丸四角形 893"/>
                  <p:cNvSpPr/>
                  <p:nvPr/>
                </p:nvSpPr>
                <p:spPr bwMode="auto">
                  <a:xfrm rot="21558511">
                    <a:off x="6775062" y="3843643"/>
                    <a:ext cx="193671" cy="67535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60" name="グループ化 759"/>
                <p:cNvGrpSpPr/>
                <p:nvPr/>
              </p:nvGrpSpPr>
              <p:grpSpPr>
                <a:xfrm rot="17159970">
                  <a:off x="6507590" y="2497451"/>
                  <a:ext cx="314816" cy="570136"/>
                  <a:chOff x="6962235" y="3800780"/>
                  <a:chExt cx="379102" cy="686559"/>
                </a:xfrm>
                <a:grpFill/>
              </p:grpSpPr>
              <p:sp>
                <p:nvSpPr>
                  <p:cNvPr id="761" name="角丸四角形 760"/>
                  <p:cNvSpPr/>
                  <p:nvPr/>
                </p:nvSpPr>
                <p:spPr bwMode="auto">
                  <a:xfrm rot="10550949">
                    <a:off x="7147667" y="3875288"/>
                    <a:ext cx="193670" cy="6120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2" name="角丸四角形 761"/>
                  <p:cNvSpPr/>
                  <p:nvPr/>
                </p:nvSpPr>
                <p:spPr bwMode="auto">
                  <a:xfrm rot="2598576">
                    <a:off x="6962235" y="3800780"/>
                    <a:ext cx="193671" cy="67535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753" name="グループ化 752"/>
              <p:cNvGrpSpPr/>
              <p:nvPr/>
            </p:nvGrpSpPr>
            <p:grpSpPr>
              <a:xfrm>
                <a:off x="5235487" y="940239"/>
                <a:ext cx="424001" cy="403875"/>
                <a:chOff x="5235487" y="940239"/>
                <a:chExt cx="424001" cy="403875"/>
              </a:xfrm>
              <a:grpFill/>
            </p:grpSpPr>
            <p:sp>
              <p:nvSpPr>
                <p:cNvPr id="754" name="角丸四角形 753"/>
                <p:cNvSpPr/>
                <p:nvPr/>
              </p:nvSpPr>
              <p:spPr bwMode="auto">
                <a:xfrm rot="6300000">
                  <a:off x="5370651" y="805075"/>
                  <a:ext cx="125136" cy="39546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5" name="角丸四角形 754"/>
                <p:cNvSpPr/>
                <p:nvPr/>
              </p:nvSpPr>
              <p:spPr bwMode="auto">
                <a:xfrm rot="20700000">
                  <a:off x="5534352" y="979277"/>
                  <a:ext cx="125136" cy="36483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4" name="グループ化 13"/>
          <p:cNvGrpSpPr/>
          <p:nvPr/>
        </p:nvGrpSpPr>
        <p:grpSpPr>
          <a:xfrm>
            <a:off x="2294171" y="2669897"/>
            <a:ext cx="1283755" cy="1709553"/>
            <a:chOff x="2294171" y="2669897"/>
            <a:chExt cx="1283755" cy="1709553"/>
          </a:xfrm>
        </p:grpSpPr>
        <p:grpSp>
          <p:nvGrpSpPr>
            <p:cNvPr id="900" name="グループ化 899"/>
            <p:cNvGrpSpPr/>
            <p:nvPr/>
          </p:nvGrpSpPr>
          <p:grpSpPr>
            <a:xfrm>
              <a:off x="2294171" y="3491616"/>
              <a:ext cx="1228440" cy="887834"/>
              <a:chOff x="407495" y="1102923"/>
              <a:chExt cx="1575175" cy="1335967"/>
            </a:xfrm>
            <a:solidFill>
              <a:schemeClr val="tx1"/>
            </a:solidFill>
          </p:grpSpPr>
          <p:sp>
            <p:nvSpPr>
              <p:cNvPr id="901" name="正方形/長方形 900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正方形/長方形 901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正方形/長方形 902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正方形/長方形 903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正方形/長方形 905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8" name="グループ化 907"/>
            <p:cNvGrpSpPr/>
            <p:nvPr/>
          </p:nvGrpSpPr>
          <p:grpSpPr>
            <a:xfrm rot="1530242">
              <a:off x="2543035" y="2669897"/>
              <a:ext cx="1034891" cy="1132618"/>
              <a:chOff x="5774364" y="2641533"/>
              <a:chExt cx="1637231" cy="1791839"/>
            </a:xfrm>
            <a:solidFill>
              <a:srgbClr val="FF0000"/>
            </a:solidFill>
          </p:grpSpPr>
          <p:sp>
            <p:nvSpPr>
              <p:cNvPr id="910" name="円/楕円 909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1" name="角丸四角形 910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12" name="グループ化 911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922" name="角丸四角形 921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3" name="角丸四角形 922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3" name="グループ化 912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920" name="角丸四角形 919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1" name="角丸四角形 920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4" name="グループ化 913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918" name="角丸四角形 917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9" name="角丸四角形 918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5" name="グループ化 914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916" name="角丸四角形 915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角丸四角形 916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1" name="グループ化 20"/>
          <p:cNvGrpSpPr/>
          <p:nvPr/>
        </p:nvGrpSpPr>
        <p:grpSpPr>
          <a:xfrm>
            <a:off x="7906036" y="2837999"/>
            <a:ext cx="1395074" cy="1541451"/>
            <a:chOff x="7906036" y="2837999"/>
            <a:chExt cx="1395074" cy="1541451"/>
          </a:xfrm>
        </p:grpSpPr>
        <p:grpSp>
          <p:nvGrpSpPr>
            <p:cNvPr id="924" name="グループ化 923"/>
            <p:cNvGrpSpPr/>
            <p:nvPr/>
          </p:nvGrpSpPr>
          <p:grpSpPr>
            <a:xfrm>
              <a:off x="7906036" y="3362075"/>
              <a:ext cx="1228440" cy="1017375"/>
              <a:chOff x="407495" y="1102923"/>
              <a:chExt cx="1575175" cy="1335967"/>
            </a:xfrm>
            <a:solidFill>
              <a:schemeClr val="tx1"/>
            </a:solidFill>
          </p:grpSpPr>
          <p:sp>
            <p:nvSpPr>
              <p:cNvPr id="925" name="正方形/長方形 924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9" name="正方形/長方形 928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0" name="正方形/長方形 929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1" name="正方形/長方形 930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正方形/長方形 931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3" name="グループ化 932"/>
            <p:cNvGrpSpPr/>
            <p:nvPr/>
          </p:nvGrpSpPr>
          <p:grpSpPr>
            <a:xfrm flipH="1">
              <a:off x="8209088" y="2837999"/>
              <a:ext cx="401190" cy="916870"/>
              <a:chOff x="6220753" y="2544378"/>
              <a:chExt cx="671804" cy="1535331"/>
            </a:xfrm>
            <a:solidFill>
              <a:srgbClr val="FF0000"/>
            </a:solidFill>
          </p:grpSpPr>
          <p:sp>
            <p:nvSpPr>
              <p:cNvPr id="934" name="角丸四角形 933"/>
              <p:cNvSpPr/>
              <p:nvPr/>
            </p:nvSpPr>
            <p:spPr bwMode="auto">
              <a:xfrm rot="2021994">
                <a:off x="6321458" y="3037680"/>
                <a:ext cx="160828" cy="63437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5" name="円/楕円 934"/>
              <p:cNvSpPr/>
              <p:nvPr/>
            </p:nvSpPr>
            <p:spPr bwMode="auto">
              <a:xfrm>
                <a:off x="6465131" y="2544378"/>
                <a:ext cx="427426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6" name="角丸四角形 935"/>
              <p:cNvSpPr/>
              <p:nvPr/>
            </p:nvSpPr>
            <p:spPr bwMode="auto">
              <a:xfrm>
                <a:off x="6466996" y="2968977"/>
                <a:ext cx="411438" cy="78260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角丸四角形 936"/>
              <p:cNvSpPr/>
              <p:nvPr/>
            </p:nvSpPr>
            <p:spPr bwMode="auto">
              <a:xfrm>
                <a:off x="6221992" y="3553787"/>
                <a:ext cx="193671" cy="52592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角丸四角形 937"/>
              <p:cNvSpPr/>
              <p:nvPr/>
            </p:nvSpPr>
            <p:spPr bwMode="auto">
              <a:xfrm rot="5400000">
                <a:off x="6406245" y="3373308"/>
                <a:ext cx="193670" cy="564653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9" name="グループ化 938"/>
            <p:cNvGrpSpPr/>
            <p:nvPr/>
          </p:nvGrpSpPr>
          <p:grpSpPr>
            <a:xfrm flipH="1">
              <a:off x="8899920" y="3413322"/>
              <a:ext cx="401190" cy="916870"/>
              <a:chOff x="6220753" y="2544378"/>
              <a:chExt cx="671804" cy="1535331"/>
            </a:xfrm>
            <a:solidFill>
              <a:srgbClr val="FF0000"/>
            </a:solidFill>
          </p:grpSpPr>
          <p:sp>
            <p:nvSpPr>
              <p:cNvPr id="940" name="角丸四角形 939"/>
              <p:cNvSpPr/>
              <p:nvPr/>
            </p:nvSpPr>
            <p:spPr bwMode="auto">
              <a:xfrm rot="2021994">
                <a:off x="6321458" y="3037680"/>
                <a:ext cx="160828" cy="63437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1" name="円/楕円 940"/>
              <p:cNvSpPr/>
              <p:nvPr/>
            </p:nvSpPr>
            <p:spPr bwMode="auto">
              <a:xfrm>
                <a:off x="6465131" y="2544378"/>
                <a:ext cx="427426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2" name="角丸四角形 941"/>
              <p:cNvSpPr/>
              <p:nvPr/>
            </p:nvSpPr>
            <p:spPr bwMode="auto">
              <a:xfrm>
                <a:off x="6466996" y="2968977"/>
                <a:ext cx="411438" cy="78260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3" name="角丸四角形 942"/>
              <p:cNvSpPr/>
              <p:nvPr/>
            </p:nvSpPr>
            <p:spPr bwMode="auto">
              <a:xfrm>
                <a:off x="6221992" y="3553787"/>
                <a:ext cx="193671" cy="52592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4" name="角丸四角形 943"/>
              <p:cNvSpPr/>
              <p:nvPr/>
            </p:nvSpPr>
            <p:spPr bwMode="auto">
              <a:xfrm rot="5400000">
                <a:off x="6406245" y="3373308"/>
                <a:ext cx="193670" cy="564653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" name="グループ化 21"/>
          <p:cNvGrpSpPr/>
          <p:nvPr/>
        </p:nvGrpSpPr>
        <p:grpSpPr>
          <a:xfrm>
            <a:off x="407497" y="4850078"/>
            <a:ext cx="1664071" cy="1469932"/>
            <a:chOff x="407497" y="4850078"/>
            <a:chExt cx="1664071" cy="1469932"/>
          </a:xfrm>
        </p:grpSpPr>
        <p:grpSp>
          <p:nvGrpSpPr>
            <p:cNvPr id="945" name="グループ化 944"/>
            <p:cNvGrpSpPr/>
            <p:nvPr/>
          </p:nvGrpSpPr>
          <p:grpSpPr>
            <a:xfrm>
              <a:off x="407497" y="5432176"/>
              <a:ext cx="1228440" cy="887834"/>
              <a:chOff x="407495" y="1102923"/>
              <a:chExt cx="1575175" cy="1335967"/>
            </a:xfrm>
            <a:solidFill>
              <a:schemeClr val="tx1"/>
            </a:solidFill>
          </p:grpSpPr>
          <p:sp>
            <p:nvSpPr>
              <p:cNvPr id="946" name="正方形/長方形 945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正方形/長方形 946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8" name="正方形/長方形 947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9" name="正方形/長方形 948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正方形/長方形 949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1" name="グループ化 950"/>
            <p:cNvGrpSpPr/>
            <p:nvPr/>
          </p:nvGrpSpPr>
          <p:grpSpPr>
            <a:xfrm rot="636944" flipH="1">
              <a:off x="1036677" y="4850078"/>
              <a:ext cx="1034891" cy="1132618"/>
              <a:chOff x="5774364" y="2641533"/>
              <a:chExt cx="1637231" cy="1791839"/>
            </a:xfrm>
            <a:solidFill>
              <a:schemeClr val="tx1"/>
            </a:solidFill>
          </p:grpSpPr>
          <p:sp>
            <p:nvSpPr>
              <p:cNvPr id="952" name="円/楕円 951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3" name="角丸四角形 952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54" name="グループ化 953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964" name="角丸四角形 963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5" name="角丸四角形 964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55" name="グループ化 954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962" name="角丸四角形 961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3" name="角丸四角形 962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56" name="グループ化 955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960" name="角丸四角形 959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1" name="角丸四角形 960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57" name="グループ化 956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958" name="角丸四角形 957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9" name="角丸四角形 958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5" name="グループ化 24"/>
          <p:cNvGrpSpPr/>
          <p:nvPr/>
        </p:nvGrpSpPr>
        <p:grpSpPr>
          <a:xfrm>
            <a:off x="6056916" y="4968867"/>
            <a:ext cx="1228440" cy="1351143"/>
            <a:chOff x="6056916" y="4968867"/>
            <a:chExt cx="1228440" cy="1351143"/>
          </a:xfrm>
        </p:grpSpPr>
        <p:grpSp>
          <p:nvGrpSpPr>
            <p:cNvPr id="966" name="グループ化 965"/>
            <p:cNvGrpSpPr/>
            <p:nvPr/>
          </p:nvGrpSpPr>
          <p:grpSpPr>
            <a:xfrm>
              <a:off x="6056916" y="5302635"/>
              <a:ext cx="1228440" cy="1017375"/>
              <a:chOff x="407495" y="1102923"/>
              <a:chExt cx="1575175" cy="1335967"/>
            </a:xfrm>
            <a:solidFill>
              <a:schemeClr val="tx1"/>
            </a:solidFill>
          </p:grpSpPr>
          <p:sp>
            <p:nvSpPr>
              <p:cNvPr id="967" name="正方形/長方形 966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8" name="正方形/長方形 977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9" name="正方形/長方形 978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0" name="正方形/長方形 979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1" name="正方形/長方形 980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2" name="グループ化 981"/>
            <p:cNvGrpSpPr/>
            <p:nvPr/>
          </p:nvGrpSpPr>
          <p:grpSpPr>
            <a:xfrm flipH="1">
              <a:off x="6586264" y="4968867"/>
              <a:ext cx="401190" cy="916870"/>
              <a:chOff x="6220753" y="2544378"/>
              <a:chExt cx="671804" cy="1535331"/>
            </a:xfrm>
            <a:solidFill>
              <a:schemeClr val="tx1"/>
            </a:solidFill>
          </p:grpSpPr>
          <p:sp>
            <p:nvSpPr>
              <p:cNvPr id="983" name="角丸四角形 982"/>
              <p:cNvSpPr/>
              <p:nvPr/>
            </p:nvSpPr>
            <p:spPr bwMode="auto">
              <a:xfrm rot="2021994">
                <a:off x="6321458" y="3037680"/>
                <a:ext cx="160828" cy="63437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4" name="円/楕円 983"/>
              <p:cNvSpPr/>
              <p:nvPr/>
            </p:nvSpPr>
            <p:spPr bwMode="auto">
              <a:xfrm>
                <a:off x="6465131" y="2544378"/>
                <a:ext cx="427426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5" name="角丸四角形 984"/>
              <p:cNvSpPr/>
              <p:nvPr/>
            </p:nvSpPr>
            <p:spPr bwMode="auto">
              <a:xfrm>
                <a:off x="6466996" y="2968977"/>
                <a:ext cx="411438" cy="78260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6" name="角丸四角形 985"/>
              <p:cNvSpPr/>
              <p:nvPr/>
            </p:nvSpPr>
            <p:spPr bwMode="auto">
              <a:xfrm>
                <a:off x="6221992" y="3553787"/>
                <a:ext cx="193671" cy="52592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7" name="角丸四角形 986"/>
              <p:cNvSpPr/>
              <p:nvPr/>
            </p:nvSpPr>
            <p:spPr bwMode="auto">
              <a:xfrm rot="5400000">
                <a:off x="6406245" y="3373308"/>
                <a:ext cx="193670" cy="564653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/>
          <p:cNvGrpSpPr/>
          <p:nvPr/>
        </p:nvGrpSpPr>
        <p:grpSpPr>
          <a:xfrm>
            <a:off x="4197636" y="5235544"/>
            <a:ext cx="1506934" cy="1084466"/>
            <a:chOff x="4197636" y="5235544"/>
            <a:chExt cx="1506934" cy="1084466"/>
          </a:xfrm>
        </p:grpSpPr>
        <p:grpSp>
          <p:nvGrpSpPr>
            <p:cNvPr id="988" name="グループ化 987"/>
            <p:cNvGrpSpPr/>
            <p:nvPr/>
          </p:nvGrpSpPr>
          <p:grpSpPr>
            <a:xfrm>
              <a:off x="4197636" y="5432176"/>
              <a:ext cx="1506934" cy="887834"/>
              <a:chOff x="407495" y="1102923"/>
              <a:chExt cx="1575175" cy="1335967"/>
            </a:xfrm>
            <a:solidFill>
              <a:schemeClr val="tx1"/>
            </a:solidFill>
          </p:grpSpPr>
          <p:sp>
            <p:nvSpPr>
              <p:cNvPr id="989" name="正方形/長方形 988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0" name="正方形/長方形 989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1" name="正方形/長方形 990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2" name="正方形/長方形 991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3" name="正方形/長方形 992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4" name="グループ化 993"/>
            <p:cNvGrpSpPr/>
            <p:nvPr/>
          </p:nvGrpSpPr>
          <p:grpSpPr>
            <a:xfrm rot="376985">
              <a:off x="4643164" y="5235544"/>
              <a:ext cx="958102" cy="889325"/>
              <a:chOff x="4683969" y="410587"/>
              <a:chExt cx="1005722" cy="933527"/>
            </a:xfrm>
            <a:solidFill>
              <a:schemeClr val="tx1"/>
            </a:solidFill>
          </p:grpSpPr>
          <p:grpSp>
            <p:nvGrpSpPr>
              <p:cNvPr id="995" name="グループ化 994"/>
              <p:cNvGrpSpPr/>
              <p:nvPr/>
            </p:nvGrpSpPr>
            <p:grpSpPr>
              <a:xfrm rot="16200000">
                <a:off x="4899441" y="195115"/>
                <a:ext cx="574778" cy="1005722"/>
                <a:chOff x="6378469" y="2625111"/>
                <a:chExt cx="889576" cy="1556542"/>
              </a:xfrm>
              <a:grpFill/>
            </p:grpSpPr>
            <p:sp>
              <p:nvSpPr>
                <p:cNvPr id="1203" name="円/楕円 1202"/>
                <p:cNvSpPr/>
                <p:nvPr/>
              </p:nvSpPr>
              <p:spPr bwMode="auto">
                <a:xfrm>
                  <a:off x="6840618" y="2717037"/>
                  <a:ext cx="427427" cy="427427"/>
                </a:xfrm>
                <a:prstGeom prst="ellipse">
                  <a:avLst/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4" name="角丸四角形 1203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05" name="グループ化 1204"/>
                <p:cNvGrpSpPr/>
                <p:nvPr/>
              </p:nvGrpSpPr>
              <p:grpSpPr>
                <a:xfrm>
                  <a:off x="6378469" y="3751105"/>
                  <a:ext cx="612052" cy="430548"/>
                  <a:chOff x="6371051" y="3740772"/>
                  <a:chExt cx="612052" cy="430548"/>
                </a:xfrm>
                <a:grpFill/>
              </p:grpSpPr>
              <p:sp>
                <p:nvSpPr>
                  <p:cNvPr id="1212" name="角丸四角形 1211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3" name="角丸四角形 1212"/>
                  <p:cNvSpPr/>
                  <p:nvPr/>
                </p:nvSpPr>
                <p:spPr bwMode="auto">
                  <a:xfrm rot="2967034">
                    <a:off x="6601785" y="3792158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06" name="グループ化 1205"/>
                <p:cNvGrpSpPr/>
                <p:nvPr/>
              </p:nvGrpSpPr>
              <p:grpSpPr>
                <a:xfrm rot="8100000">
                  <a:off x="6659097" y="3126834"/>
                  <a:ext cx="508265" cy="560832"/>
                  <a:chOff x="6757197" y="3843643"/>
                  <a:chExt cx="612053" cy="675355"/>
                </a:xfrm>
                <a:grpFill/>
              </p:grpSpPr>
              <p:sp>
                <p:nvSpPr>
                  <p:cNvPr id="1210" name="角丸四角形 1209"/>
                  <p:cNvSpPr/>
                  <p:nvPr/>
                </p:nvSpPr>
                <p:spPr bwMode="auto">
                  <a:xfrm rot="17851256">
                    <a:off x="6966388" y="3729645"/>
                    <a:ext cx="193671" cy="6120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1" name="角丸四角形 1210"/>
                  <p:cNvSpPr/>
                  <p:nvPr/>
                </p:nvSpPr>
                <p:spPr bwMode="auto">
                  <a:xfrm rot="21558511">
                    <a:off x="6775062" y="3843643"/>
                    <a:ext cx="193671" cy="67535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07" name="グループ化 1206"/>
                <p:cNvGrpSpPr/>
                <p:nvPr/>
              </p:nvGrpSpPr>
              <p:grpSpPr>
                <a:xfrm rot="17159970">
                  <a:off x="6507590" y="2497451"/>
                  <a:ext cx="314816" cy="570136"/>
                  <a:chOff x="6962235" y="3800780"/>
                  <a:chExt cx="379102" cy="686559"/>
                </a:xfrm>
                <a:grpFill/>
              </p:grpSpPr>
              <p:sp>
                <p:nvSpPr>
                  <p:cNvPr id="1208" name="角丸四角形 1207"/>
                  <p:cNvSpPr/>
                  <p:nvPr/>
                </p:nvSpPr>
                <p:spPr bwMode="auto">
                  <a:xfrm rot="10550949">
                    <a:off x="7147667" y="3875288"/>
                    <a:ext cx="193670" cy="61205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09" name="角丸四角形 1208"/>
                  <p:cNvSpPr/>
                  <p:nvPr/>
                </p:nvSpPr>
                <p:spPr bwMode="auto">
                  <a:xfrm rot="2598576">
                    <a:off x="6962235" y="3800780"/>
                    <a:ext cx="193671" cy="67535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96" name="グループ化 995"/>
              <p:cNvGrpSpPr/>
              <p:nvPr/>
            </p:nvGrpSpPr>
            <p:grpSpPr>
              <a:xfrm>
                <a:off x="5235487" y="940239"/>
                <a:ext cx="424001" cy="403875"/>
                <a:chOff x="5235487" y="940239"/>
                <a:chExt cx="424001" cy="403875"/>
              </a:xfrm>
              <a:grpFill/>
            </p:grpSpPr>
            <p:sp>
              <p:nvSpPr>
                <p:cNvPr id="997" name="角丸四角形 996"/>
                <p:cNvSpPr/>
                <p:nvPr/>
              </p:nvSpPr>
              <p:spPr bwMode="auto">
                <a:xfrm rot="6300000">
                  <a:off x="5370651" y="805075"/>
                  <a:ext cx="125136" cy="39546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2" name="角丸四角形 1201"/>
                <p:cNvSpPr/>
                <p:nvPr/>
              </p:nvSpPr>
              <p:spPr bwMode="auto">
                <a:xfrm rot="20700000">
                  <a:off x="5534352" y="979277"/>
                  <a:ext cx="125136" cy="36483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23" name="グループ化 22"/>
          <p:cNvGrpSpPr/>
          <p:nvPr/>
        </p:nvGrpSpPr>
        <p:grpSpPr>
          <a:xfrm>
            <a:off x="2294171" y="4610457"/>
            <a:ext cx="1283755" cy="1709553"/>
            <a:chOff x="2294171" y="4610457"/>
            <a:chExt cx="1283755" cy="1709553"/>
          </a:xfrm>
        </p:grpSpPr>
        <p:grpSp>
          <p:nvGrpSpPr>
            <p:cNvPr id="1214" name="グループ化 1213"/>
            <p:cNvGrpSpPr/>
            <p:nvPr/>
          </p:nvGrpSpPr>
          <p:grpSpPr>
            <a:xfrm>
              <a:off x="2294171" y="5432176"/>
              <a:ext cx="1228440" cy="887834"/>
              <a:chOff x="407495" y="1102923"/>
              <a:chExt cx="1575175" cy="1335967"/>
            </a:xfrm>
            <a:solidFill>
              <a:schemeClr val="tx1"/>
            </a:solidFill>
          </p:grpSpPr>
          <p:sp>
            <p:nvSpPr>
              <p:cNvPr id="1215" name="正方形/長方形 1214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6" name="正方形/長方形 1215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7" name="正方形/長方形 1216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2" name="正方形/長方形 1221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9" name="正方形/長方形 1228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0" name="グループ化 1229"/>
            <p:cNvGrpSpPr/>
            <p:nvPr/>
          </p:nvGrpSpPr>
          <p:grpSpPr>
            <a:xfrm rot="1530242">
              <a:off x="2543035" y="4610457"/>
              <a:ext cx="1034891" cy="1132618"/>
              <a:chOff x="5774364" y="2641533"/>
              <a:chExt cx="1637231" cy="1791839"/>
            </a:xfrm>
            <a:solidFill>
              <a:schemeClr val="tx1"/>
            </a:solidFill>
          </p:grpSpPr>
          <p:sp>
            <p:nvSpPr>
              <p:cNvPr id="1233" name="円/楕円 1232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4" name="角丸四角形 1233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35" name="グループ化 1234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1245" name="角丸四角形 1244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6" name="角丸四角形 1245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6" name="グループ化 1235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1243" name="角丸四角形 1242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4" name="角丸四角形 1243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7" name="グループ化 1236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1241" name="角丸四角形 1240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2" name="角丸四角形 1241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8" name="グループ化 1237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1239" name="角丸四角形 1238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0" name="角丸四角形 1239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0" name="グループ化 99"/>
          <p:cNvGrpSpPr/>
          <p:nvPr/>
        </p:nvGrpSpPr>
        <p:grpSpPr>
          <a:xfrm>
            <a:off x="7906036" y="4778559"/>
            <a:ext cx="1395074" cy="1541451"/>
            <a:chOff x="7906036" y="4778559"/>
            <a:chExt cx="1395074" cy="1541451"/>
          </a:xfrm>
        </p:grpSpPr>
        <p:grpSp>
          <p:nvGrpSpPr>
            <p:cNvPr id="1247" name="グループ化 1246"/>
            <p:cNvGrpSpPr/>
            <p:nvPr/>
          </p:nvGrpSpPr>
          <p:grpSpPr>
            <a:xfrm>
              <a:off x="7906036" y="5302635"/>
              <a:ext cx="1228440" cy="1017375"/>
              <a:chOff x="407495" y="1102923"/>
              <a:chExt cx="1575175" cy="1335967"/>
            </a:xfrm>
            <a:solidFill>
              <a:schemeClr val="tx1"/>
            </a:solidFill>
          </p:grpSpPr>
          <p:sp>
            <p:nvSpPr>
              <p:cNvPr id="1248" name="正方形/長方形 1247"/>
              <p:cNvSpPr/>
              <p:nvPr/>
            </p:nvSpPr>
            <p:spPr bwMode="auto">
              <a:xfrm>
                <a:off x="407496" y="1102923"/>
                <a:ext cx="388589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9" name="正方形/長方形 1248"/>
              <p:cNvSpPr/>
              <p:nvPr/>
            </p:nvSpPr>
            <p:spPr bwMode="auto">
              <a:xfrm>
                <a:off x="407496" y="1358155"/>
                <a:ext cx="68935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0" name="正方形/長方形 1249"/>
              <p:cNvSpPr/>
              <p:nvPr/>
            </p:nvSpPr>
            <p:spPr bwMode="auto">
              <a:xfrm>
                <a:off x="407498" y="1613389"/>
                <a:ext cx="990110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1" name="正方形/長方形 1250"/>
              <p:cNvSpPr/>
              <p:nvPr/>
            </p:nvSpPr>
            <p:spPr bwMode="auto">
              <a:xfrm>
                <a:off x="407496" y="1868622"/>
                <a:ext cx="1274413" cy="31503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6" name="正方形/長方形 1345"/>
              <p:cNvSpPr/>
              <p:nvPr/>
            </p:nvSpPr>
            <p:spPr bwMode="auto">
              <a:xfrm>
                <a:off x="407495" y="2123855"/>
                <a:ext cx="1575175" cy="315035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47" name="グループ化 1346"/>
            <p:cNvGrpSpPr/>
            <p:nvPr/>
          </p:nvGrpSpPr>
          <p:grpSpPr>
            <a:xfrm flipH="1">
              <a:off x="8209088" y="4778559"/>
              <a:ext cx="401190" cy="916870"/>
              <a:chOff x="6220753" y="2544378"/>
              <a:chExt cx="671804" cy="1535331"/>
            </a:xfrm>
            <a:solidFill>
              <a:schemeClr val="tx1"/>
            </a:solidFill>
          </p:grpSpPr>
          <p:sp>
            <p:nvSpPr>
              <p:cNvPr id="1348" name="角丸四角形 1347"/>
              <p:cNvSpPr/>
              <p:nvPr/>
            </p:nvSpPr>
            <p:spPr bwMode="auto">
              <a:xfrm rot="2021994">
                <a:off x="6321458" y="3037680"/>
                <a:ext cx="160828" cy="63437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9" name="円/楕円 1348"/>
              <p:cNvSpPr/>
              <p:nvPr/>
            </p:nvSpPr>
            <p:spPr bwMode="auto">
              <a:xfrm>
                <a:off x="6465131" y="2544378"/>
                <a:ext cx="427426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0" name="角丸四角形 1349"/>
              <p:cNvSpPr/>
              <p:nvPr/>
            </p:nvSpPr>
            <p:spPr bwMode="auto">
              <a:xfrm>
                <a:off x="6466996" y="2968977"/>
                <a:ext cx="411438" cy="78260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1" name="角丸四角形 1350"/>
              <p:cNvSpPr/>
              <p:nvPr/>
            </p:nvSpPr>
            <p:spPr bwMode="auto">
              <a:xfrm>
                <a:off x="6221992" y="3553787"/>
                <a:ext cx="193671" cy="52592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2" name="角丸四角形 1351"/>
              <p:cNvSpPr/>
              <p:nvPr/>
            </p:nvSpPr>
            <p:spPr bwMode="auto">
              <a:xfrm rot="5400000">
                <a:off x="6406245" y="3373308"/>
                <a:ext cx="193670" cy="564653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3" name="グループ化 1352"/>
            <p:cNvGrpSpPr/>
            <p:nvPr/>
          </p:nvGrpSpPr>
          <p:grpSpPr>
            <a:xfrm flipH="1">
              <a:off x="8899920" y="5353882"/>
              <a:ext cx="401190" cy="916870"/>
              <a:chOff x="6220753" y="2544378"/>
              <a:chExt cx="671804" cy="1535331"/>
            </a:xfrm>
            <a:solidFill>
              <a:schemeClr val="tx1"/>
            </a:solidFill>
          </p:grpSpPr>
          <p:sp>
            <p:nvSpPr>
              <p:cNvPr id="1354" name="角丸四角形 1353"/>
              <p:cNvSpPr/>
              <p:nvPr/>
            </p:nvSpPr>
            <p:spPr bwMode="auto">
              <a:xfrm rot="2021994">
                <a:off x="6321458" y="3037680"/>
                <a:ext cx="160828" cy="63437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5" name="円/楕円 1354"/>
              <p:cNvSpPr/>
              <p:nvPr/>
            </p:nvSpPr>
            <p:spPr bwMode="auto">
              <a:xfrm>
                <a:off x="6465131" y="2544378"/>
                <a:ext cx="427426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6" name="角丸四角形 1355"/>
              <p:cNvSpPr/>
              <p:nvPr/>
            </p:nvSpPr>
            <p:spPr bwMode="auto">
              <a:xfrm>
                <a:off x="6466996" y="2968977"/>
                <a:ext cx="411438" cy="78260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7" name="角丸四角形 1356"/>
              <p:cNvSpPr/>
              <p:nvPr/>
            </p:nvSpPr>
            <p:spPr bwMode="auto">
              <a:xfrm>
                <a:off x="6221992" y="3553787"/>
                <a:ext cx="193671" cy="52592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8" name="角丸四角形 1357"/>
              <p:cNvSpPr/>
              <p:nvPr/>
            </p:nvSpPr>
            <p:spPr bwMode="auto">
              <a:xfrm rot="5400000">
                <a:off x="6406245" y="3373308"/>
                <a:ext cx="193670" cy="564653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4055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PPTX264_階段注意マーク</dc:title>
  <dc:subject>PPTX264_階段注意マーク</dc:subject>
  <dc:creator>http://www.digipot.net</dc:creator>
  <cp:lastModifiedBy/>
  <cp:revision>1</cp:revision>
  <dcterms:created xsi:type="dcterms:W3CDTF">2014-01-30T05:12:09Z</dcterms:created>
  <dcterms:modified xsi:type="dcterms:W3CDTF">2015-01-30T04:19:43Z</dcterms:modified>
  <cp:category/>
  <cp:version>1</cp:version>
</cp:coreProperties>
</file>